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73" r:id="rId8"/>
    <p:sldId id="274" r:id="rId9"/>
    <p:sldId id="276" r:id="rId10"/>
    <p:sldId id="275" r:id="rId11"/>
    <p:sldId id="280" r:id="rId12"/>
    <p:sldId id="277" r:id="rId13"/>
    <p:sldId id="263" r:id="rId14"/>
    <p:sldId id="279" r:id="rId15"/>
    <p:sldId id="264" r:id="rId16"/>
    <p:sldId id="271" r:id="rId17"/>
  </p:sldIdLst>
  <p:sldSz cx="18288000" cy="10287000"/>
  <p:notesSz cx="6858000" cy="9144000"/>
  <p:embeddedFontLst>
    <p:embeddedFont>
      <p:font typeface="Inter" panose="020B0604020202020204" charset="0"/>
      <p:regular r:id="rId19"/>
      <p:bold r:id="rId20"/>
      <p:italic r:id="rId21"/>
      <p:boldItalic r:id="rId22"/>
    </p:embeddedFont>
    <p:embeddedFont>
      <p:font typeface="Raleway" pitchFamily="2" charset="0"/>
      <p:regular r:id="rId23"/>
      <p:bold r:id="rId24"/>
      <p:italic r:id="rId25"/>
      <p:boldItalic r:id="rId26"/>
    </p:embeddedFont>
    <p:embeddedFont>
      <p:font typeface="Space Mono" panose="020B060402020202020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B9414D-595A-4832-A3C8-BDC085CAF46B}" v="102" dt="2025-10-13T17:52:52.4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7" d="100"/>
          <a:sy n="47" d="100"/>
        </p:scale>
        <p:origin x="500" y="-4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ya shaji" userId="cf7023dff0881c9c" providerId="LiveId" clId="{7C21B94B-CB49-4573-850F-90CD36EC9B90}"/>
    <pc:docChg chg="undo custSel addSld delSld modSld sldOrd">
      <pc:chgData name="mariya shaji" userId="cf7023dff0881c9c" providerId="LiveId" clId="{7C21B94B-CB49-4573-850F-90CD36EC9B90}" dt="2025-10-31T08:05:44.231" v="1162" actId="20577"/>
      <pc:docMkLst>
        <pc:docMk/>
      </pc:docMkLst>
      <pc:sldChg chg="modSp mod">
        <pc:chgData name="mariya shaji" userId="cf7023dff0881c9c" providerId="LiveId" clId="{7C21B94B-CB49-4573-850F-90CD36EC9B90}" dt="2025-10-11T14:32:12.539" v="383" actId="20577"/>
        <pc:sldMkLst>
          <pc:docMk/>
          <pc:sldMk cId="0" sldId="256"/>
        </pc:sldMkLst>
        <pc:spChg chg="mod">
          <ac:chgData name="mariya shaji" userId="cf7023dff0881c9c" providerId="LiveId" clId="{7C21B94B-CB49-4573-850F-90CD36EC9B90}" dt="2025-10-11T14:32:12.539" v="383" actId="20577"/>
          <ac:spMkLst>
            <pc:docMk/>
            <pc:sldMk cId="0" sldId="256"/>
            <ac:spMk id="77" creationId="{00000000-0000-0000-0000-000000000000}"/>
          </ac:spMkLst>
        </pc:spChg>
      </pc:sldChg>
      <pc:sldChg chg="addSp delSp modSp mod">
        <pc:chgData name="mariya shaji" userId="cf7023dff0881c9c" providerId="LiveId" clId="{7C21B94B-CB49-4573-850F-90CD36EC9B90}" dt="2025-10-12T15:02:59.111" v="880" actId="20577"/>
        <pc:sldMkLst>
          <pc:docMk/>
          <pc:sldMk cId="0" sldId="258"/>
        </pc:sldMkLst>
        <pc:spChg chg="add del mod">
          <ac:chgData name="mariya shaji" userId="cf7023dff0881c9c" providerId="LiveId" clId="{7C21B94B-CB49-4573-850F-90CD36EC9B90}" dt="2025-10-12T15:02:59.111" v="880" actId="20577"/>
          <ac:spMkLst>
            <pc:docMk/>
            <pc:sldMk cId="0" sldId="258"/>
            <ac:spMk id="111" creationId="{00000000-0000-0000-0000-000000000000}"/>
          </ac:spMkLst>
        </pc:spChg>
      </pc:sldChg>
      <pc:sldChg chg="addSp delSp modSp mod">
        <pc:chgData name="mariya shaji" userId="cf7023dff0881c9c" providerId="LiveId" clId="{7C21B94B-CB49-4573-850F-90CD36EC9B90}" dt="2025-10-11T14:35:23.465" v="456" actId="1076"/>
        <pc:sldMkLst>
          <pc:docMk/>
          <pc:sldMk cId="0" sldId="259"/>
        </pc:sldMkLst>
        <pc:spChg chg="add mod">
          <ac:chgData name="mariya shaji" userId="cf7023dff0881c9c" providerId="LiveId" clId="{7C21B94B-CB49-4573-850F-90CD36EC9B90}" dt="2025-10-11T14:35:23.465" v="456" actId="1076"/>
          <ac:spMkLst>
            <pc:docMk/>
            <pc:sldMk cId="0" sldId="259"/>
            <ac:spMk id="8" creationId="{250180B7-29A3-FFA8-7B18-E9113C50D8A9}"/>
          </ac:spMkLst>
        </pc:spChg>
        <pc:spChg chg="mod">
          <ac:chgData name="mariya shaji" userId="cf7023dff0881c9c" providerId="LiveId" clId="{7C21B94B-CB49-4573-850F-90CD36EC9B90}" dt="2025-10-11T14:33:21.524" v="394" actId="1076"/>
          <ac:spMkLst>
            <pc:docMk/>
            <pc:sldMk cId="0" sldId="259"/>
            <ac:spMk id="118" creationId="{00000000-0000-0000-0000-000000000000}"/>
          </ac:spMkLst>
        </pc:spChg>
      </pc:sldChg>
      <pc:sldChg chg="modSp mod">
        <pc:chgData name="mariya shaji" userId="cf7023dff0881c9c" providerId="LiveId" clId="{7C21B94B-CB49-4573-850F-90CD36EC9B90}" dt="2025-10-12T15:59:47.274" v="1110" actId="1076"/>
        <pc:sldMkLst>
          <pc:docMk/>
          <pc:sldMk cId="0" sldId="260"/>
        </pc:sldMkLst>
        <pc:spChg chg="mod">
          <ac:chgData name="mariya shaji" userId="cf7023dff0881c9c" providerId="LiveId" clId="{7C21B94B-CB49-4573-850F-90CD36EC9B90}" dt="2025-10-12T15:24:25.914" v="1022" actId="20577"/>
          <ac:spMkLst>
            <pc:docMk/>
            <pc:sldMk cId="0" sldId="260"/>
            <ac:spMk id="4" creationId="{74BA0FAB-1AEF-CD28-27C2-28BF0D47B427}"/>
          </ac:spMkLst>
        </pc:spChg>
        <pc:spChg chg="mod">
          <ac:chgData name="mariya shaji" userId="cf7023dff0881c9c" providerId="LiveId" clId="{7C21B94B-CB49-4573-850F-90CD36EC9B90}" dt="2025-10-12T15:59:34.129" v="1109" actId="20577"/>
          <ac:spMkLst>
            <pc:docMk/>
            <pc:sldMk cId="0" sldId="260"/>
            <ac:spMk id="13" creationId="{85101C04-F64A-D232-8EC4-A57A59601B43}"/>
          </ac:spMkLst>
        </pc:spChg>
        <pc:spChg chg="mod">
          <ac:chgData name="mariya shaji" userId="cf7023dff0881c9c" providerId="LiveId" clId="{7C21B94B-CB49-4573-850F-90CD36EC9B90}" dt="2025-10-12T15:59:47.274" v="1110" actId="1076"/>
          <ac:spMkLst>
            <pc:docMk/>
            <pc:sldMk cId="0" sldId="260"/>
            <ac:spMk id="14" creationId="{A850FDE4-BB82-E95C-D72B-8F1ABDFF807C}"/>
          </ac:spMkLst>
        </pc:spChg>
        <pc:spChg chg="mod">
          <ac:chgData name="mariya shaji" userId="cf7023dff0881c9c" providerId="LiveId" clId="{7C21B94B-CB49-4573-850F-90CD36EC9B90}" dt="2025-10-12T15:24:23.424" v="1021" actId="20577"/>
          <ac:spMkLst>
            <pc:docMk/>
            <pc:sldMk cId="0" sldId="260"/>
            <ac:spMk id="128" creationId="{00000000-0000-0000-0000-000000000000}"/>
          </ac:spMkLst>
        </pc:spChg>
      </pc:sldChg>
      <pc:sldChg chg="addSp delSp modSp mod">
        <pc:chgData name="mariya shaji" userId="cf7023dff0881c9c" providerId="LiveId" clId="{7C21B94B-CB49-4573-850F-90CD36EC9B90}" dt="2025-10-12T16:03:56.146" v="1138" actId="20577"/>
        <pc:sldMkLst>
          <pc:docMk/>
          <pc:sldMk cId="0" sldId="263"/>
        </pc:sldMkLst>
        <pc:spChg chg="mod">
          <ac:chgData name="mariya shaji" userId="cf7023dff0881c9c" providerId="LiveId" clId="{7C21B94B-CB49-4573-850F-90CD36EC9B90}" dt="2025-10-12T16:03:56.146" v="1138" actId="20577"/>
          <ac:spMkLst>
            <pc:docMk/>
            <pc:sldMk cId="0" sldId="263"/>
            <ac:spMk id="2" creationId="{B5C2C126-A2F4-3AB9-41B9-D3318C1FF0C4}"/>
          </ac:spMkLst>
        </pc:spChg>
        <pc:spChg chg="mod">
          <ac:chgData name="mariya shaji" userId="cf7023dff0881c9c" providerId="LiveId" clId="{7C21B94B-CB49-4573-850F-90CD36EC9B90}" dt="2025-10-12T14:49:35.280" v="836" actId="1076"/>
          <ac:spMkLst>
            <pc:docMk/>
            <pc:sldMk cId="0" sldId="263"/>
            <ac:spMk id="166" creationId="{00000000-0000-0000-0000-000000000000}"/>
          </ac:spMkLst>
        </pc:spChg>
      </pc:sldChg>
      <pc:sldChg chg="addSp delSp modSp mod ord">
        <pc:chgData name="mariya shaji" userId="cf7023dff0881c9c" providerId="LiveId" clId="{7C21B94B-CB49-4573-850F-90CD36EC9B90}" dt="2025-10-12T15:32:48.934" v="1096" actId="255"/>
        <pc:sldMkLst>
          <pc:docMk/>
          <pc:sldMk cId="0" sldId="264"/>
        </pc:sldMkLst>
        <pc:spChg chg="add mod">
          <ac:chgData name="mariya shaji" userId="cf7023dff0881c9c" providerId="LiveId" clId="{7C21B94B-CB49-4573-850F-90CD36EC9B90}" dt="2025-10-12T15:32:48.934" v="1096" actId="255"/>
          <ac:spMkLst>
            <pc:docMk/>
            <pc:sldMk cId="0" sldId="264"/>
            <ac:spMk id="2" creationId="{582FD133-3895-1B6D-836C-1444F530381C}"/>
          </ac:spMkLst>
        </pc:spChg>
        <pc:spChg chg="mod">
          <ac:chgData name="mariya shaji" userId="cf7023dff0881c9c" providerId="LiveId" clId="{7C21B94B-CB49-4573-850F-90CD36EC9B90}" dt="2025-10-12T14:44:55.963" v="790" actId="1076"/>
          <ac:spMkLst>
            <pc:docMk/>
            <pc:sldMk cId="0" sldId="264"/>
            <ac:spMk id="185" creationId="{00000000-0000-0000-0000-000000000000}"/>
          </ac:spMkLst>
        </pc:spChg>
      </pc:sldChg>
      <pc:sldChg chg="del">
        <pc:chgData name="mariya shaji" userId="cf7023dff0881c9c" providerId="LiveId" clId="{7C21B94B-CB49-4573-850F-90CD36EC9B90}" dt="2025-09-30T16:53:05.431" v="274" actId="2696"/>
        <pc:sldMkLst>
          <pc:docMk/>
          <pc:sldMk cId="0" sldId="268"/>
        </pc:sldMkLst>
      </pc:sldChg>
      <pc:sldChg chg="modSp mod">
        <pc:chgData name="mariya shaji" userId="cf7023dff0881c9c" providerId="LiveId" clId="{7C21B94B-CB49-4573-850F-90CD36EC9B90}" dt="2025-10-12T16:00:05.498" v="1125" actId="20577"/>
        <pc:sldMkLst>
          <pc:docMk/>
          <pc:sldMk cId="1036254261" sldId="272"/>
        </pc:sldMkLst>
        <pc:spChg chg="mod">
          <ac:chgData name="mariya shaji" userId="cf7023dff0881c9c" providerId="LiveId" clId="{7C21B94B-CB49-4573-850F-90CD36EC9B90}" dt="2025-10-12T16:00:05.498" v="1125" actId="20577"/>
          <ac:spMkLst>
            <pc:docMk/>
            <pc:sldMk cId="1036254261" sldId="272"/>
            <ac:spMk id="4" creationId="{F6C7368A-4AA4-05CA-CB56-3DFE439B10E6}"/>
          </ac:spMkLst>
        </pc:spChg>
        <pc:spChg chg="mod">
          <ac:chgData name="mariya shaji" userId="cf7023dff0881c9c" providerId="LiveId" clId="{7C21B94B-CB49-4573-850F-90CD36EC9B90}" dt="2025-10-11T14:37:47.830" v="464" actId="20577"/>
          <ac:spMkLst>
            <pc:docMk/>
            <pc:sldMk cId="1036254261" sldId="272"/>
            <ac:spMk id="9" creationId="{05525D1C-6457-0699-EBCB-521CCD8B41BB}"/>
          </ac:spMkLst>
        </pc:spChg>
        <pc:spChg chg="mod">
          <ac:chgData name="mariya shaji" userId="cf7023dff0881c9c" providerId="LiveId" clId="{7C21B94B-CB49-4573-850F-90CD36EC9B90}" dt="2025-10-12T15:25:34.810" v="1043" actId="20577"/>
          <ac:spMkLst>
            <pc:docMk/>
            <pc:sldMk cId="1036254261" sldId="272"/>
            <ac:spMk id="128" creationId="{82A2CCBF-AD57-2FE0-952B-2FA303316618}"/>
          </ac:spMkLst>
        </pc:spChg>
      </pc:sldChg>
      <pc:sldChg chg="modSp mod">
        <pc:chgData name="mariya shaji" userId="cf7023dff0881c9c" providerId="LiveId" clId="{7C21B94B-CB49-4573-850F-90CD36EC9B90}" dt="2025-10-12T15:25:49.366" v="1044" actId="20577"/>
        <pc:sldMkLst>
          <pc:docMk/>
          <pc:sldMk cId="1655221062" sldId="273"/>
        </pc:sldMkLst>
        <pc:spChg chg="mod">
          <ac:chgData name="mariya shaji" userId="cf7023dff0881c9c" providerId="LiveId" clId="{7C21B94B-CB49-4573-850F-90CD36EC9B90}" dt="2025-10-12T15:25:49.366" v="1044" actId="20577"/>
          <ac:spMkLst>
            <pc:docMk/>
            <pc:sldMk cId="1655221062" sldId="273"/>
            <ac:spMk id="7" creationId="{616035E1-570B-CC3E-2E65-5B8E25E2E339}"/>
          </ac:spMkLst>
        </pc:spChg>
        <pc:spChg chg="mod">
          <ac:chgData name="mariya shaji" userId="cf7023dff0881c9c" providerId="LiveId" clId="{7C21B94B-CB49-4573-850F-90CD36EC9B90}" dt="2025-10-11T14:38:02.847" v="465" actId="113"/>
          <ac:spMkLst>
            <pc:docMk/>
            <pc:sldMk cId="1655221062" sldId="273"/>
            <ac:spMk id="12" creationId="{D9022A2C-EBB8-EC52-CF53-460FB23D21E7}"/>
          </ac:spMkLst>
        </pc:spChg>
      </pc:sldChg>
      <pc:sldChg chg="addSp delSp modSp mod">
        <pc:chgData name="mariya shaji" userId="cf7023dff0881c9c" providerId="LiveId" clId="{7C21B94B-CB49-4573-850F-90CD36EC9B90}" dt="2025-10-12T11:44:21.251" v="697" actId="1076"/>
        <pc:sldMkLst>
          <pc:docMk/>
          <pc:sldMk cId="267626738" sldId="274"/>
        </pc:sldMkLst>
        <pc:spChg chg="mod">
          <ac:chgData name="mariya shaji" userId="cf7023dff0881c9c" providerId="LiveId" clId="{7C21B94B-CB49-4573-850F-90CD36EC9B90}" dt="2025-10-12T11:44:21.251" v="697" actId="1076"/>
          <ac:spMkLst>
            <pc:docMk/>
            <pc:sldMk cId="267626738" sldId="274"/>
            <ac:spMk id="2" creationId="{E038634B-B6F7-3096-3D1C-A0A3540F342B}"/>
          </ac:spMkLst>
        </pc:spChg>
        <pc:spChg chg="add mod">
          <ac:chgData name="mariya shaji" userId="cf7023dff0881c9c" providerId="LiveId" clId="{7C21B94B-CB49-4573-850F-90CD36EC9B90}" dt="2025-10-12T07:32:58.281" v="504" actId="1076"/>
          <ac:spMkLst>
            <pc:docMk/>
            <pc:sldMk cId="267626738" sldId="274"/>
            <ac:spMk id="5" creationId="{4535A4B7-8975-95D8-3B7E-B668607C3D61}"/>
          </ac:spMkLst>
        </pc:spChg>
        <pc:spChg chg="mod">
          <ac:chgData name="mariya shaji" userId="cf7023dff0881c9c" providerId="LiveId" clId="{7C21B94B-CB49-4573-850F-90CD36EC9B90}" dt="2025-10-12T07:29:48.769" v="473" actId="1076"/>
          <ac:spMkLst>
            <pc:docMk/>
            <pc:sldMk cId="267626738" sldId="274"/>
            <ac:spMk id="7" creationId="{5B692D60-8484-C1DE-675E-0693721D2531}"/>
          </ac:spMkLst>
        </pc:spChg>
        <pc:spChg chg="mod">
          <ac:chgData name="mariya shaji" userId="cf7023dff0881c9c" providerId="LiveId" clId="{7C21B94B-CB49-4573-850F-90CD36EC9B90}" dt="2025-10-12T07:30:44.107" v="487" actId="1076"/>
          <ac:spMkLst>
            <pc:docMk/>
            <pc:sldMk cId="267626738" sldId="274"/>
            <ac:spMk id="126" creationId="{8F1054E2-111F-35CD-632A-87A8A322EE3C}"/>
          </ac:spMkLst>
        </pc:spChg>
        <pc:graphicFrameChg chg="add mod modGraphic">
          <ac:chgData name="mariya shaji" userId="cf7023dff0881c9c" providerId="LiveId" clId="{7C21B94B-CB49-4573-850F-90CD36EC9B90}" dt="2025-10-12T07:32:31.701" v="501" actId="20577"/>
          <ac:graphicFrameMkLst>
            <pc:docMk/>
            <pc:sldMk cId="267626738" sldId="274"/>
            <ac:graphicFrameMk id="3" creationId="{BBC335FC-4A31-A9BB-72C0-BD2AF3FF25DB}"/>
          </ac:graphicFrameMkLst>
        </pc:graphicFrameChg>
      </pc:sldChg>
      <pc:sldChg chg="addSp delSp modSp mod">
        <pc:chgData name="mariya shaji" userId="cf7023dff0881c9c" providerId="LiveId" clId="{7C21B94B-CB49-4573-850F-90CD36EC9B90}" dt="2025-10-12T16:02:10.177" v="1126" actId="113"/>
        <pc:sldMkLst>
          <pc:docMk/>
          <pc:sldMk cId="1232024893" sldId="275"/>
        </pc:sldMkLst>
        <pc:spChg chg="add mod">
          <ac:chgData name="mariya shaji" userId="cf7023dff0881c9c" providerId="LiveId" clId="{7C21B94B-CB49-4573-850F-90CD36EC9B90}" dt="2025-10-12T11:24:46.155" v="614" actId="20578"/>
          <ac:spMkLst>
            <pc:docMk/>
            <pc:sldMk cId="1232024893" sldId="275"/>
            <ac:spMk id="4" creationId="{A883EF34-FD86-29B6-6676-872EFA60E9AC}"/>
          </ac:spMkLst>
        </pc:spChg>
        <pc:spChg chg="mod">
          <ac:chgData name="mariya shaji" userId="cf7023dff0881c9c" providerId="LiveId" clId="{7C21B94B-CB49-4573-850F-90CD36EC9B90}" dt="2025-10-12T11:25:03.026" v="616" actId="1076"/>
          <ac:spMkLst>
            <pc:docMk/>
            <pc:sldMk cId="1232024893" sldId="275"/>
            <ac:spMk id="7" creationId="{A395C1DA-AAEE-40BC-3336-10305B60F350}"/>
          </ac:spMkLst>
        </pc:spChg>
        <pc:spChg chg="mod">
          <ac:chgData name="mariya shaji" userId="cf7023dff0881c9c" providerId="LiveId" clId="{7C21B94B-CB49-4573-850F-90CD36EC9B90}" dt="2025-10-12T11:23:59.682" v="612" actId="1076"/>
          <ac:spMkLst>
            <pc:docMk/>
            <pc:sldMk cId="1232024893" sldId="275"/>
            <ac:spMk id="126" creationId="{EE9A1902-0F50-1942-5748-F2C4BCAE2702}"/>
          </ac:spMkLst>
        </pc:spChg>
        <pc:spChg chg="mod">
          <ac:chgData name="mariya shaji" userId="cf7023dff0881c9c" providerId="LiveId" clId="{7C21B94B-CB49-4573-850F-90CD36EC9B90}" dt="2025-10-12T16:02:10.177" v="1126" actId="113"/>
          <ac:spMkLst>
            <pc:docMk/>
            <pc:sldMk cId="1232024893" sldId="275"/>
            <ac:spMk id="128" creationId="{73B65989-519F-262E-7EAC-9F0C76D098E0}"/>
          </ac:spMkLst>
        </pc:spChg>
      </pc:sldChg>
      <pc:sldChg chg="modSp mod ord">
        <pc:chgData name="mariya shaji" userId="cf7023dff0881c9c" providerId="LiveId" clId="{7C21B94B-CB49-4573-850F-90CD36EC9B90}" dt="2025-10-12T11:26:28.206" v="631" actId="1076"/>
        <pc:sldMkLst>
          <pc:docMk/>
          <pc:sldMk cId="1931612588" sldId="276"/>
        </pc:sldMkLst>
        <pc:picChg chg="mod">
          <ac:chgData name="mariya shaji" userId="cf7023dff0881c9c" providerId="LiveId" clId="{7C21B94B-CB49-4573-850F-90CD36EC9B90}" dt="2025-10-12T11:26:28.206" v="631" actId="1076"/>
          <ac:picMkLst>
            <pc:docMk/>
            <pc:sldMk cId="1931612588" sldId="276"/>
            <ac:picMk id="3" creationId="{820DFC8E-3E35-97C0-C2AA-66D67F09C6D9}"/>
          </ac:picMkLst>
        </pc:picChg>
      </pc:sldChg>
      <pc:sldChg chg="addSp modSp mod">
        <pc:chgData name="mariya shaji" userId="cf7023dff0881c9c" providerId="LiveId" clId="{7C21B94B-CB49-4573-850F-90CD36EC9B90}" dt="2025-10-31T08:05:44.231" v="1162" actId="20577"/>
        <pc:sldMkLst>
          <pc:docMk/>
          <pc:sldMk cId="3670633945" sldId="277"/>
        </pc:sldMkLst>
        <pc:spChg chg="add mod">
          <ac:chgData name="mariya shaji" userId="cf7023dff0881c9c" providerId="LiveId" clId="{7C21B94B-CB49-4573-850F-90CD36EC9B90}" dt="2025-10-12T15:37:23.800" v="1100" actId="255"/>
          <ac:spMkLst>
            <pc:docMk/>
            <pc:sldMk cId="3670633945" sldId="277"/>
            <ac:spMk id="2" creationId="{6E06EC8B-DEFC-97A7-EE32-B95BF9C3FCE7}"/>
          </ac:spMkLst>
        </pc:spChg>
        <pc:spChg chg="mod">
          <ac:chgData name="mariya shaji" userId="cf7023dff0881c9c" providerId="LiveId" clId="{7C21B94B-CB49-4573-850F-90CD36EC9B90}" dt="2025-10-31T08:05:44.231" v="1162" actId="20577"/>
          <ac:spMkLst>
            <pc:docMk/>
            <pc:sldMk cId="3670633945" sldId="277"/>
            <ac:spMk id="4" creationId="{4BF8A4F7-A1D1-8528-DB2D-1D975AA7A3F3}"/>
          </ac:spMkLst>
        </pc:spChg>
        <pc:spChg chg="mod">
          <ac:chgData name="mariya shaji" userId="cf7023dff0881c9c" providerId="LiveId" clId="{7C21B94B-CB49-4573-850F-90CD36EC9B90}" dt="2025-10-12T14:40:31.603" v="753" actId="1076"/>
          <ac:spMkLst>
            <pc:docMk/>
            <pc:sldMk cId="3670633945" sldId="277"/>
            <ac:spMk id="127" creationId="{A6337B80-438E-397B-8116-102F3033DE6A}"/>
          </ac:spMkLst>
        </pc:spChg>
      </pc:sldChg>
      <pc:sldChg chg="del">
        <pc:chgData name="mariya shaji" userId="cf7023dff0881c9c" providerId="LiveId" clId="{7C21B94B-CB49-4573-850F-90CD36EC9B90}" dt="2025-09-30T16:53:08.536" v="275" actId="2696"/>
        <pc:sldMkLst>
          <pc:docMk/>
          <pc:sldMk cId="469770863" sldId="278"/>
        </pc:sldMkLst>
      </pc:sldChg>
      <pc:sldChg chg="modSp add mod">
        <pc:chgData name="mariya shaji" userId="cf7023dff0881c9c" providerId="LiveId" clId="{7C21B94B-CB49-4573-850F-90CD36EC9B90}" dt="2025-10-12T15:33:10.855" v="1099" actId="255"/>
        <pc:sldMkLst>
          <pc:docMk/>
          <pc:sldMk cId="291591318" sldId="279"/>
        </pc:sldMkLst>
        <pc:spChg chg="mod">
          <ac:chgData name="mariya shaji" userId="cf7023dff0881c9c" providerId="LiveId" clId="{7C21B94B-CB49-4573-850F-90CD36EC9B90}" dt="2025-10-12T14:43:09.556" v="777" actId="1076"/>
          <ac:spMkLst>
            <pc:docMk/>
            <pc:sldMk cId="291591318" sldId="279"/>
            <ac:spMk id="185" creationId="{C2DD205D-D957-11FE-B86E-EBAFA93F8340}"/>
          </ac:spMkLst>
        </pc:spChg>
        <pc:spChg chg="mod">
          <ac:chgData name="mariya shaji" userId="cf7023dff0881c9c" providerId="LiveId" clId="{7C21B94B-CB49-4573-850F-90CD36EC9B90}" dt="2025-10-12T15:33:10.855" v="1099" actId="255"/>
          <ac:spMkLst>
            <pc:docMk/>
            <pc:sldMk cId="291591318" sldId="279"/>
            <ac:spMk id="186" creationId="{3A735E96-D93F-A08E-0F4F-BFDD0EF6A624}"/>
          </ac:spMkLst>
        </pc:spChg>
      </pc:sldChg>
      <pc:sldChg chg="addSp delSp modSp add mod">
        <pc:chgData name="mariya shaji" userId="cf7023dff0881c9c" providerId="LiveId" clId="{7C21B94B-CB49-4573-850F-90CD36EC9B90}" dt="2025-10-13T18:08:04.628" v="1145"/>
        <pc:sldMkLst>
          <pc:docMk/>
          <pc:sldMk cId="2971457624" sldId="280"/>
        </pc:sldMkLst>
        <pc:spChg chg="add mod">
          <ac:chgData name="mariya shaji" userId="cf7023dff0881c9c" providerId="LiveId" clId="{7C21B94B-CB49-4573-850F-90CD36EC9B90}" dt="2025-10-12T11:37:19.955" v="639" actId="20578"/>
          <ac:spMkLst>
            <pc:docMk/>
            <pc:sldMk cId="2971457624" sldId="280"/>
            <ac:spMk id="2" creationId="{18C51C91-530B-0330-0CB4-8F4D73AD6184}"/>
          </ac:spMkLst>
        </pc:spChg>
        <pc:spChg chg="add del mod">
          <ac:chgData name="mariya shaji" userId="cf7023dff0881c9c" providerId="LiveId" clId="{7C21B94B-CB49-4573-850F-90CD36EC9B90}" dt="2025-10-12T16:02:55.689" v="1132" actId="1076"/>
          <ac:spMkLst>
            <pc:docMk/>
            <pc:sldMk cId="2971457624" sldId="280"/>
            <ac:spMk id="3" creationId="{AE2A0775-F0DC-B025-659A-0AB63648A4CF}"/>
          </ac:spMkLst>
        </pc:spChg>
        <pc:spChg chg="add mod">
          <ac:chgData name="mariya shaji" userId="cf7023dff0881c9c" providerId="LiveId" clId="{7C21B94B-CB49-4573-850F-90CD36EC9B90}" dt="2025-10-12T16:03:21.266" v="1137" actId="1076"/>
          <ac:spMkLst>
            <pc:docMk/>
            <pc:sldMk cId="2971457624" sldId="280"/>
            <ac:spMk id="5" creationId="{BBDE5574-50BE-926B-608D-1DA8C3884E6E}"/>
          </ac:spMkLst>
        </pc:spChg>
        <pc:spChg chg="mod">
          <ac:chgData name="mariya shaji" userId="cf7023dff0881c9c" providerId="LiveId" clId="{7C21B94B-CB49-4573-850F-90CD36EC9B90}" dt="2025-10-13T17:52:45.946" v="1142" actId="1076"/>
          <ac:spMkLst>
            <pc:docMk/>
            <pc:sldMk cId="2971457624" sldId="280"/>
            <ac:spMk id="126" creationId="{5CF5F1C4-B7E0-E3A5-B4C9-B3A1E2EFC089}"/>
          </ac:spMkLst>
        </pc:spChg>
        <pc:picChg chg="add mod">
          <ac:chgData name="mariya shaji" userId="cf7023dff0881c9c" providerId="LiveId" clId="{7C21B94B-CB49-4573-850F-90CD36EC9B90}" dt="2025-10-13T17:52:37.076" v="1140" actId="1076"/>
          <ac:picMkLst>
            <pc:docMk/>
            <pc:sldMk cId="2971457624" sldId="280"/>
            <ac:picMk id="8" creationId="{6E5FFFBC-4E76-1E8A-FF86-60B671E61E7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BAF6A785-A3BB-C0CA-A0CD-88C8489AC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3D0E2976-A853-0B40-192D-93C52AB5A9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B76C3CBA-CA2D-C568-3DC7-749D9EDE11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8289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280CE94A-AC8A-2A00-0823-085BB3FC8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13D35D0D-C74D-F2AB-F75C-5DAC29E9AA7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47998641-87FE-6E8A-6C39-07BE8D13BD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9246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C95A193F-CD0A-35CD-BA6B-AABEA3DBF5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EA107190-AAF6-6667-FB14-411D6C3FEE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9FD3C998-D74A-9785-02FB-6408752F433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4338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>
          <a:extLst>
            <a:ext uri="{FF2B5EF4-FFF2-40B4-BE49-F238E27FC236}">
              <a16:creationId xmlns:a16="http://schemas.microsoft.com/office/drawing/2014/main" id="{51539030-9B26-F9F2-B8BF-A23DD7BA5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>
            <a:extLst>
              <a:ext uri="{FF2B5EF4-FFF2-40B4-BE49-F238E27FC236}">
                <a16:creationId xmlns:a16="http://schemas.microsoft.com/office/drawing/2014/main" id="{64625190-0A01-4D89-BEA0-5923D9FD37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2" name="Google Shape;182;p9:notes">
            <a:extLst>
              <a:ext uri="{FF2B5EF4-FFF2-40B4-BE49-F238E27FC236}">
                <a16:creationId xmlns:a16="http://schemas.microsoft.com/office/drawing/2014/main" id="{814244CC-7B05-58C9-B5E4-3035E808D15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5196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563C87C8-5D3F-DEDB-ED2C-3BFE0FC211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F65D1D9E-D7D8-A3C9-48B4-60E9402C42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D766245E-D725-D91D-E63C-85438A6827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84072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85A9F65C-8B8D-4F56-E6CB-510AA06A3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56A956B0-8CDD-DEB8-BD32-2BCC5FCF96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34906A3A-9F43-142F-8389-A832326D588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0165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CE1A4204-4457-8EE4-9F4E-214A7C6E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6C948BB4-E46F-DE40-7518-A820E58B1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EE73563A-F4B7-F17C-907B-D8B53967A3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91678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>
          <a:extLst>
            <a:ext uri="{FF2B5EF4-FFF2-40B4-BE49-F238E27FC236}">
              <a16:creationId xmlns:a16="http://schemas.microsoft.com/office/drawing/2014/main" id="{8BE0A1ED-B7B5-8343-C1D6-1931E5E99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5:notes">
            <a:extLst>
              <a:ext uri="{FF2B5EF4-FFF2-40B4-BE49-F238E27FC236}">
                <a16:creationId xmlns:a16="http://schemas.microsoft.com/office/drawing/2014/main" id="{3DFED542-AB63-6BF5-E260-6987D8E27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5:notes">
            <a:extLst>
              <a:ext uri="{FF2B5EF4-FFF2-40B4-BE49-F238E27FC236}">
                <a16:creationId xmlns:a16="http://schemas.microsoft.com/office/drawing/2014/main" id="{7C0DA424-D8B9-38B4-6CDE-C50A3D8255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5093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bg>
      <p:bgPr>
        <a:solidFill>
          <a:schemeClr val="dk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1"/>
          <p:cNvGrpSpPr/>
          <p:nvPr/>
        </p:nvGrpSpPr>
        <p:grpSpPr>
          <a:xfrm>
            <a:off x="0" y="-717109"/>
            <a:ext cx="1029933" cy="11004083"/>
            <a:chOff x="0" y="-47625"/>
            <a:chExt cx="68400" cy="730809"/>
          </a:xfrm>
        </p:grpSpPr>
        <p:sp>
          <p:nvSpPr>
            <p:cNvPr id="66" name="Google Shape;66;p11"/>
            <p:cNvSpPr/>
            <p:nvPr/>
          </p:nvSpPr>
          <p:spPr>
            <a:xfrm>
              <a:off x="0" y="0"/>
              <a:ext cx="68318" cy="683184"/>
            </a:xfrm>
            <a:custGeom>
              <a:avLst/>
              <a:gdLst/>
              <a:ahLst/>
              <a:cxnLst/>
              <a:rect l="l" t="t" r="r" b="b"/>
              <a:pathLst>
                <a:path w="68318" h="683184" extrusionOk="0">
                  <a:moveTo>
                    <a:pt x="0" y="0"/>
                  </a:moveTo>
                  <a:lnTo>
                    <a:pt x="68318" y="0"/>
                  </a:lnTo>
                  <a:lnTo>
                    <a:pt x="68318" y="683184"/>
                  </a:lnTo>
                  <a:lnTo>
                    <a:pt x="0" y="683184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7" name="Google Shape;67;p11"/>
            <p:cNvSpPr txBox="1"/>
            <p:nvPr/>
          </p:nvSpPr>
          <p:spPr>
            <a:xfrm>
              <a:off x="0" y="-47625"/>
              <a:ext cx="68400" cy="73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11"/>
          <p:cNvSpPr>
            <a:spLocks noGrp="1"/>
          </p:cNvSpPr>
          <p:nvPr>
            <p:ph type="pic" idx="2"/>
          </p:nvPr>
        </p:nvSpPr>
        <p:spPr>
          <a:xfrm>
            <a:off x="1029925" y="4433100"/>
            <a:ext cx="17258100" cy="58539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1743100" y="963325"/>
            <a:ext cx="5293500" cy="27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>
            <a:off x="12482600" y="963325"/>
            <a:ext cx="5012400" cy="27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1028700" y="8794531"/>
            <a:ext cx="1623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 t="64934"/>
          <a:stretch/>
        </p:blipFill>
        <p:spPr>
          <a:xfrm>
            <a:off x="-66275" y="0"/>
            <a:ext cx="18456376" cy="421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1028700" y="4802175"/>
            <a:ext cx="162306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Raleway"/>
              <a:buNone/>
              <a:defRPr sz="125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/>
          </p:nvPr>
        </p:nvSpPr>
        <p:spPr>
          <a:xfrm>
            <a:off x="1028700" y="8990800"/>
            <a:ext cx="4706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3"/>
          </p:nvPr>
        </p:nvSpPr>
        <p:spPr>
          <a:xfrm>
            <a:off x="11637175" y="8990800"/>
            <a:ext cx="4706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 i="0" u="none" strike="noStrike" cap="none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dk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 rot="-5400000">
            <a:off x="9764473" y="1686719"/>
            <a:ext cx="10438441" cy="6794476"/>
          </a:xfrm>
          <a:custGeom>
            <a:avLst/>
            <a:gdLst/>
            <a:ahLst/>
            <a:cxnLst/>
            <a:rect l="l" t="t" r="r" b="b"/>
            <a:pathLst>
              <a:path w="10438441" h="6794476" extrusionOk="0">
                <a:moveTo>
                  <a:pt x="0" y="0"/>
                </a:moveTo>
                <a:lnTo>
                  <a:pt x="10438441" y="0"/>
                </a:lnTo>
                <a:lnTo>
                  <a:pt x="10438441" y="6794477"/>
                </a:lnTo>
                <a:lnTo>
                  <a:pt x="0" y="6794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909625" y="10842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909625" y="2880450"/>
            <a:ext cx="8972700" cy="57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25" name="Google Shape;25;p4"/>
          <p:cNvSpPr>
            <a:spLocks noGrp="1"/>
          </p:cNvSpPr>
          <p:nvPr>
            <p:ph type="pic" idx="2"/>
          </p:nvPr>
        </p:nvSpPr>
        <p:spPr>
          <a:xfrm>
            <a:off x="12417550" y="1170775"/>
            <a:ext cx="5132400" cy="79455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5"/>
          <p:cNvGrpSpPr/>
          <p:nvPr/>
        </p:nvGrpSpPr>
        <p:grpSpPr>
          <a:xfrm>
            <a:off x="0" y="-180827"/>
            <a:ext cx="6062131" cy="10468053"/>
            <a:chOff x="0" y="-47625"/>
            <a:chExt cx="1596600" cy="2757000"/>
          </a:xfrm>
        </p:grpSpPr>
        <p:sp>
          <p:nvSpPr>
            <p:cNvPr id="28" name="Google Shape;28;p5"/>
            <p:cNvSpPr/>
            <p:nvPr/>
          </p:nvSpPr>
          <p:spPr>
            <a:xfrm>
              <a:off x="0" y="0"/>
              <a:ext cx="1596562" cy="2709333"/>
            </a:xfrm>
            <a:custGeom>
              <a:avLst/>
              <a:gdLst/>
              <a:ahLst/>
              <a:cxnLst/>
              <a:rect l="l" t="t" r="r" b="b"/>
              <a:pathLst>
                <a:path w="1596562" h="2709333" extrusionOk="0">
                  <a:moveTo>
                    <a:pt x="0" y="0"/>
                  </a:moveTo>
                  <a:lnTo>
                    <a:pt x="1596562" y="0"/>
                  </a:lnTo>
                  <a:lnTo>
                    <a:pt x="1596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29" name="Google Shape;29;p5"/>
            <p:cNvSpPr txBox="1"/>
            <p:nvPr/>
          </p:nvSpPr>
          <p:spPr>
            <a:xfrm>
              <a:off x="0" y="-47625"/>
              <a:ext cx="1596600" cy="275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" name="Google Shape;30;p5"/>
          <p:cNvSpPr/>
          <p:nvPr/>
        </p:nvSpPr>
        <p:spPr>
          <a:xfrm rot="10800000">
            <a:off x="4414" y="7490"/>
            <a:ext cx="3026564" cy="5136010"/>
          </a:xfrm>
          <a:custGeom>
            <a:avLst/>
            <a:gdLst/>
            <a:ahLst/>
            <a:cxnLst/>
            <a:rect l="l" t="t" r="r" b="b"/>
            <a:pathLst>
              <a:path w="3668563" h="6225467" extrusionOk="0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12" scaled="0"/>
          </a:gra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3030978" y="5143519"/>
            <a:ext cx="3026564" cy="5136010"/>
          </a:xfrm>
          <a:custGeom>
            <a:avLst/>
            <a:gdLst/>
            <a:ahLst/>
            <a:cxnLst/>
            <a:rect l="l" t="t" r="r" b="b"/>
            <a:pathLst>
              <a:path w="3668563" h="6225467" extrusionOk="0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12" scaled="0"/>
          </a:gra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7469950" y="2608296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 i="0" u="none" strike="noStrike" cap="none"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7469950" y="4029695"/>
            <a:ext cx="89727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>
            <a:spLocks noGrp="1"/>
          </p:cNvSpPr>
          <p:nvPr>
            <p:ph type="pic" idx="2"/>
          </p:nvPr>
        </p:nvSpPr>
        <p:spPr>
          <a:xfrm>
            <a:off x="3055975" y="7500"/>
            <a:ext cx="2976600" cy="52113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5" name="Google Shape;35;p5"/>
          <p:cNvSpPr>
            <a:spLocks noGrp="1"/>
          </p:cNvSpPr>
          <p:nvPr>
            <p:ph type="pic" idx="3"/>
          </p:nvPr>
        </p:nvSpPr>
        <p:spPr>
          <a:xfrm>
            <a:off x="29400" y="5218800"/>
            <a:ext cx="2976600" cy="50607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b="12907"/>
          <a:stretch/>
        </p:blipFill>
        <p:spPr>
          <a:xfrm>
            <a:off x="-111125" y="-79375"/>
            <a:ext cx="18399124" cy="10477501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1028700" y="1218400"/>
            <a:ext cx="16230600" cy="31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0"/>
              <a:buFont typeface="Raleway"/>
              <a:buNone/>
              <a:defRPr sz="125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500"/>
              <a:buNone/>
              <a:defRPr sz="12500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title" idx="2"/>
          </p:nvPr>
        </p:nvSpPr>
        <p:spPr>
          <a:xfrm>
            <a:off x="1028700" y="8990800"/>
            <a:ext cx="4706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000"/>
              <a:buFont typeface="Inter"/>
              <a:buNone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Inter"/>
              <a:buNone/>
              <a:defRPr sz="2000">
                <a:solidFill>
                  <a:srgbClr val="888888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bg>
      <p:bgPr>
        <a:solidFill>
          <a:schemeClr val="dk1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b="68109"/>
          <a:stretch/>
        </p:blipFill>
        <p:spPr>
          <a:xfrm>
            <a:off x="0" y="6542518"/>
            <a:ext cx="18288000" cy="37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07225" y="596121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707225" y="2231850"/>
            <a:ext cx="8049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2"/>
          </p:nvPr>
        </p:nvSpPr>
        <p:spPr>
          <a:xfrm>
            <a:off x="9511815" y="2231850"/>
            <a:ext cx="80499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/>
          </a:blip>
          <a:srcRect t="78345"/>
          <a:stretch/>
        </p:blipFill>
        <p:spPr>
          <a:xfrm>
            <a:off x="0" y="0"/>
            <a:ext cx="18288000" cy="2579626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8"/>
          <p:cNvSpPr txBox="1">
            <a:spLocks noGrp="1"/>
          </p:cNvSpPr>
          <p:nvPr>
            <p:ph type="title"/>
          </p:nvPr>
        </p:nvSpPr>
        <p:spPr>
          <a:xfrm>
            <a:off x="5029250" y="969996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 i="0" u="none" strike="noStrike" cap="none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8"/>
          <p:cNvSpPr>
            <a:spLocks noGrp="1"/>
          </p:cNvSpPr>
          <p:nvPr>
            <p:ph type="pic" idx="2"/>
          </p:nvPr>
        </p:nvSpPr>
        <p:spPr>
          <a:xfrm>
            <a:off x="1129950" y="3325800"/>
            <a:ext cx="41910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8"/>
          <p:cNvSpPr>
            <a:spLocks noGrp="1"/>
          </p:cNvSpPr>
          <p:nvPr>
            <p:ph type="pic" idx="3"/>
          </p:nvPr>
        </p:nvSpPr>
        <p:spPr>
          <a:xfrm>
            <a:off x="7048450" y="3325800"/>
            <a:ext cx="41910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8"/>
          <p:cNvSpPr>
            <a:spLocks noGrp="1"/>
          </p:cNvSpPr>
          <p:nvPr>
            <p:ph type="pic" idx="4"/>
          </p:nvPr>
        </p:nvSpPr>
        <p:spPr>
          <a:xfrm>
            <a:off x="12966950" y="3325800"/>
            <a:ext cx="4191000" cy="31617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8"/>
          <p:cNvSpPr txBox="1">
            <a:spLocks noGrp="1"/>
          </p:cNvSpPr>
          <p:nvPr>
            <p:ph type="body" idx="1"/>
          </p:nvPr>
        </p:nvSpPr>
        <p:spPr>
          <a:xfrm>
            <a:off x="719250" y="6707200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5"/>
          </p:nvPr>
        </p:nvSpPr>
        <p:spPr>
          <a:xfrm>
            <a:off x="6637750" y="6707200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6"/>
          </p:nvPr>
        </p:nvSpPr>
        <p:spPr>
          <a:xfrm>
            <a:off x="12556250" y="6707200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9"/>
          <p:cNvPicPr preferRelativeResize="0"/>
          <p:nvPr/>
        </p:nvPicPr>
        <p:blipFill rotWithShape="1">
          <a:blip r:embed="rId2">
            <a:alphaModFix/>
          </a:blip>
          <a:srcRect l="25255" t="17574" b="17574"/>
          <a:stretch/>
        </p:blipFill>
        <p:spPr>
          <a:xfrm>
            <a:off x="0" y="0"/>
            <a:ext cx="9175751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219250" y="3832725"/>
            <a:ext cx="5293500" cy="27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 i="0" u="none" strike="noStrike" cap="none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10982425" y="3778275"/>
            <a:ext cx="5012400" cy="29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10"/>
          <p:cNvGrpSpPr/>
          <p:nvPr/>
        </p:nvGrpSpPr>
        <p:grpSpPr>
          <a:xfrm rot="5400000">
            <a:off x="8987605" y="270730"/>
            <a:ext cx="1029933" cy="19005074"/>
            <a:chOff x="0" y="-47625"/>
            <a:chExt cx="68400" cy="1262175"/>
          </a:xfrm>
        </p:grpSpPr>
        <p:sp>
          <p:nvSpPr>
            <p:cNvPr id="60" name="Google Shape;60;p10"/>
            <p:cNvSpPr/>
            <p:nvPr/>
          </p:nvSpPr>
          <p:spPr>
            <a:xfrm>
              <a:off x="0" y="0"/>
              <a:ext cx="68318" cy="1214550"/>
            </a:xfrm>
            <a:custGeom>
              <a:avLst/>
              <a:gdLst/>
              <a:ahLst/>
              <a:cxnLst/>
              <a:rect l="l" t="t" r="r" b="b"/>
              <a:pathLst>
                <a:path w="68318" h="1214550" extrusionOk="0">
                  <a:moveTo>
                    <a:pt x="0" y="0"/>
                  </a:moveTo>
                  <a:lnTo>
                    <a:pt x="68318" y="0"/>
                  </a:lnTo>
                  <a:lnTo>
                    <a:pt x="68318" y="1214550"/>
                  </a:lnTo>
                  <a:lnTo>
                    <a:pt x="0" y="1214550"/>
                  </a:lnTo>
                  <a:close/>
                </a:path>
              </a:pathLst>
            </a:custGeom>
            <a:gradFill>
              <a:gsLst>
                <a:gs pos="0">
                  <a:srgbClr val="C6DB63"/>
                </a:gs>
                <a:gs pos="50000">
                  <a:srgbClr val="FBFFE7"/>
                </a:gs>
                <a:gs pos="100000">
                  <a:srgbClr val="B7D0DD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0"/>
            <p:cNvSpPr txBox="1"/>
            <p:nvPr/>
          </p:nvSpPr>
          <p:spPr>
            <a:xfrm>
              <a:off x="0" y="-47625"/>
              <a:ext cx="68400" cy="126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171550" y="953346"/>
            <a:ext cx="8229600" cy="8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aleway"/>
              <a:buNone/>
              <a:defRPr sz="6000" i="0" u="none" strike="noStrike" cap="none"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1171550" y="2910520"/>
            <a:ext cx="8972700" cy="40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>
              <a:spcBef>
                <a:spcPts val="64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>
              <a:spcBef>
                <a:spcPts val="56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>
              <a:spcBef>
                <a:spcPts val="48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–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»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>
              <a:spcBef>
                <a:spcPts val="400"/>
              </a:spcBef>
              <a:spcAft>
                <a:spcPts val="0"/>
              </a:spcAft>
              <a:buSzPts val="2000"/>
              <a:buFont typeface="Inter"/>
              <a:buChar char="•"/>
              <a:defRPr sz="2000" i="0" u="none" strike="noStrike" cap="none"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1084263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Raleway"/>
              <a:buNone/>
              <a:defRPr sz="600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288045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556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556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–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»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Char char="•"/>
              <a:defRPr sz="200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/>
          <p:nvPr/>
        </p:nvSpPr>
        <p:spPr>
          <a:xfrm>
            <a:off x="-88524" y="-8123981"/>
            <a:ext cx="18465048" cy="12019067"/>
          </a:xfrm>
          <a:custGeom>
            <a:avLst/>
            <a:gdLst/>
            <a:ahLst/>
            <a:cxnLst/>
            <a:rect l="l" t="t" r="r" b="b"/>
            <a:pathLst>
              <a:path w="18465048" h="12019067" extrusionOk="0">
                <a:moveTo>
                  <a:pt x="0" y="0"/>
                </a:moveTo>
                <a:lnTo>
                  <a:pt x="18465048" y="0"/>
                </a:lnTo>
                <a:lnTo>
                  <a:pt x="18465048" y="12019068"/>
                </a:lnTo>
                <a:lnTo>
                  <a:pt x="0" y="12019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76" name="Google Shape;76;p12"/>
          <p:cNvCxnSpPr/>
          <p:nvPr/>
        </p:nvCxnSpPr>
        <p:spPr>
          <a:xfrm>
            <a:off x="1028700" y="8794531"/>
            <a:ext cx="16230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2"/>
          <p:cNvSpPr txBox="1"/>
          <p:nvPr/>
        </p:nvSpPr>
        <p:spPr>
          <a:xfrm>
            <a:off x="1028700" y="4634277"/>
            <a:ext cx="16230600" cy="3847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500" dirty="0">
                <a:latin typeface="Raleway"/>
                <a:sym typeface="Raleway"/>
              </a:rPr>
              <a:t> CALL VOLUME TREND ANALYSIS</a:t>
            </a:r>
            <a:endParaRPr lang="en-US" dirty="0"/>
          </a:p>
        </p:txBody>
      </p:sp>
      <p:sp>
        <p:nvSpPr>
          <p:cNvPr id="78" name="Google Shape;78;p12"/>
          <p:cNvSpPr txBox="1"/>
          <p:nvPr/>
        </p:nvSpPr>
        <p:spPr>
          <a:xfrm>
            <a:off x="1028700" y="9007793"/>
            <a:ext cx="54177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888888"/>
                </a:solidFill>
                <a:latin typeface="Inter"/>
                <a:ea typeface="Inter"/>
                <a:sym typeface="Inter"/>
              </a:rPr>
              <a:t>MARIYA SHAJI</a:t>
            </a:r>
            <a:endParaRPr dirty="0">
              <a:solidFill>
                <a:srgbClr val="888888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265F3260-171F-5864-56CD-C18C844A4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EE9A1902-0F50-1942-5748-F2C4BCAE2702}"/>
              </a:ext>
            </a:extLst>
          </p:cNvPr>
          <p:cNvSpPr/>
          <p:nvPr/>
        </p:nvSpPr>
        <p:spPr>
          <a:xfrm rot="5400000">
            <a:off x="2990685" y="-4956478"/>
            <a:ext cx="13296576" cy="20370799"/>
          </a:xfrm>
          <a:custGeom>
            <a:avLst/>
            <a:gdLst/>
            <a:ahLst/>
            <a:cxnLst/>
            <a:rect l="l" t="t" r="r" b="b"/>
            <a:pathLst>
              <a:path w="13296576" h="20370799" extrusionOk="0">
                <a:moveTo>
                  <a:pt x="0" y="0"/>
                </a:moveTo>
                <a:lnTo>
                  <a:pt x="13296576" y="0"/>
                </a:lnTo>
                <a:lnTo>
                  <a:pt x="13296576" y="20370799"/>
                </a:lnTo>
                <a:lnTo>
                  <a:pt x="0" y="20370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6">
            <a:extLst>
              <a:ext uri="{FF2B5EF4-FFF2-40B4-BE49-F238E27FC236}">
                <a16:creationId xmlns:a16="http://schemas.microsoft.com/office/drawing/2014/main" id="{F82A9512-67DA-91A6-0565-7019808AFEF5}"/>
              </a:ext>
            </a:extLst>
          </p:cNvPr>
          <p:cNvSpPr txBox="1"/>
          <p:nvPr/>
        </p:nvSpPr>
        <p:spPr>
          <a:xfrm>
            <a:off x="-117712" y="-1419367"/>
            <a:ext cx="16230600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Raleway"/>
                <a:sym typeface="Raleway"/>
              </a:rPr>
              <a:t>Approach and Insights</a:t>
            </a:r>
            <a:endParaRPr sz="8800" dirty="0"/>
          </a:p>
        </p:txBody>
      </p:sp>
      <p:sp>
        <p:nvSpPr>
          <p:cNvPr id="128" name="Google Shape;128;p16">
            <a:extLst>
              <a:ext uri="{FF2B5EF4-FFF2-40B4-BE49-F238E27FC236}">
                <a16:creationId xmlns:a16="http://schemas.microsoft.com/office/drawing/2014/main" id="{73B65989-519F-262E-7EAC-9F0C76D098E0}"/>
              </a:ext>
            </a:extLst>
          </p:cNvPr>
          <p:cNvSpPr txBox="1"/>
          <p:nvPr/>
        </p:nvSpPr>
        <p:spPr>
          <a:xfrm>
            <a:off x="324974" y="1393712"/>
            <a:ext cx="19038627" cy="9296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 dirty="0"/>
              <a:t>Agent Efficiency</a:t>
            </a:r>
          </a:p>
          <a:p>
            <a:endParaRPr lang="en-US" sz="2800" dirty="0"/>
          </a:p>
          <a:p>
            <a:r>
              <a:rPr lang="en-US" sz="2800" dirty="0"/>
              <a:t>Some agents work &lt;4 hours/day → need training or better workload distribution.</a:t>
            </a:r>
          </a:p>
          <a:p>
            <a:r>
              <a:rPr lang="en-US" sz="2800" dirty="0"/>
              <a:t>Others work &gt;7 hours/day → highly productive; could reduce need for new hires.</a:t>
            </a:r>
          </a:p>
          <a:p>
            <a:endParaRPr lang="en-US" sz="2800" dirty="0"/>
          </a:p>
          <a:p>
            <a:r>
              <a:rPr lang="en-US" sz="2800" b="1" dirty="0"/>
              <a:t>Inactive / 0-Hour Agents</a:t>
            </a:r>
          </a:p>
          <a:p>
            <a:endParaRPr lang="en-US" sz="2800" dirty="0"/>
          </a:p>
          <a:p>
            <a:r>
              <a:rPr lang="en-US" sz="2800" dirty="0"/>
              <a:t>A few show 0 working hours but still linked to calls → likely inactive/off-boarded.</a:t>
            </a:r>
          </a:p>
          <a:p>
            <a:r>
              <a:rPr lang="en-US" sz="2800" dirty="0"/>
              <a:t>Their calls inflate abandon %; verify and exclude them from routing/data joins.</a:t>
            </a:r>
          </a:p>
          <a:p>
            <a:endParaRPr lang="en-US" sz="2800" dirty="0"/>
          </a:p>
          <a:p>
            <a:r>
              <a:rPr lang="en-US" sz="2800" b="1" dirty="0"/>
              <a:t>Abandoned Calls (No Agent ID)</a:t>
            </a:r>
          </a:p>
          <a:p>
            <a:endParaRPr lang="en-US" sz="2800" dirty="0"/>
          </a:p>
          <a:p>
            <a:r>
              <a:rPr lang="en-US" sz="2800" dirty="0"/>
              <a:t>29.22% total abandon → ~29% system-related, not agent fault.</a:t>
            </a:r>
          </a:p>
          <a:p>
            <a:r>
              <a:rPr lang="en-US" sz="2800" b="1" dirty="0"/>
              <a:t>Causes</a:t>
            </a:r>
            <a:r>
              <a:rPr lang="en-US" sz="2800" dirty="0"/>
              <a:t>: IVR/routing drops, timeouts, inactive IDs, data-mapping errors.</a:t>
            </a:r>
          </a:p>
          <a:p>
            <a:r>
              <a:rPr lang="en-US" sz="2800" dirty="0"/>
              <a:t>Agent abandon = only 0.24% → core issue = process inefficiency, not manpower.</a:t>
            </a:r>
          </a:p>
          <a:p>
            <a:endParaRPr lang="en-US" sz="2800" dirty="0"/>
          </a:p>
          <a:p>
            <a:r>
              <a:rPr lang="en-US" sz="2800" b="1" dirty="0"/>
              <a:t>Recommendation</a:t>
            </a:r>
          </a:p>
          <a:p>
            <a:endParaRPr lang="en-US" sz="2800" dirty="0"/>
          </a:p>
          <a:p>
            <a:r>
              <a:rPr lang="en-US" sz="2800" b="1" dirty="0"/>
              <a:t>Fix routing &amp; mapping →</a:t>
            </a:r>
            <a:r>
              <a:rPr lang="en-US" sz="2800" dirty="0"/>
              <a:t> remove inactive agents, repair data joins.</a:t>
            </a:r>
          </a:p>
          <a:p>
            <a:r>
              <a:rPr lang="en-US" sz="2800" b="1" dirty="0"/>
              <a:t>Redistribute workload →</a:t>
            </a:r>
            <a:r>
              <a:rPr lang="en-US" sz="2800" dirty="0"/>
              <a:t> balance under/overutilized agents.</a:t>
            </a:r>
          </a:p>
          <a:p>
            <a:r>
              <a:rPr lang="en-US" sz="2800" b="1" dirty="0"/>
              <a:t>Recheck staffing only after fixes →</a:t>
            </a:r>
            <a:r>
              <a:rPr lang="en-US" sz="2800" dirty="0"/>
              <a:t> abandon rate may drop ≤10% without new hires.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95C1DA-AAEE-40BC-3336-10305B60F350}"/>
              </a:ext>
            </a:extLst>
          </p:cNvPr>
          <p:cNvSpPr txBox="1"/>
          <p:nvPr/>
        </p:nvSpPr>
        <p:spPr>
          <a:xfrm>
            <a:off x="-117712" y="-335993"/>
            <a:ext cx="12242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Important Checks Before Adding Agents</a:t>
            </a:r>
            <a:endParaRPr lang="en-IN" sz="3600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883EF34-FD86-29B6-6676-872EFA60E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024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064CC1AC-2FDF-6FA3-C85B-5865B9623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5CF5F1C4-B7E0-E3A5-B4C9-B3A1E2EFC089}"/>
              </a:ext>
            </a:extLst>
          </p:cNvPr>
          <p:cNvSpPr/>
          <p:nvPr/>
        </p:nvSpPr>
        <p:spPr>
          <a:xfrm rot="5400000">
            <a:off x="2990685" y="-4956478"/>
            <a:ext cx="13296576" cy="20370799"/>
          </a:xfrm>
          <a:custGeom>
            <a:avLst/>
            <a:gdLst/>
            <a:ahLst/>
            <a:cxnLst/>
            <a:rect l="l" t="t" r="r" b="b"/>
            <a:pathLst>
              <a:path w="13296576" h="20370799" extrusionOk="0">
                <a:moveTo>
                  <a:pt x="0" y="0"/>
                </a:moveTo>
                <a:lnTo>
                  <a:pt x="13296576" y="0"/>
                </a:lnTo>
                <a:lnTo>
                  <a:pt x="13296576" y="20370799"/>
                </a:lnTo>
                <a:lnTo>
                  <a:pt x="0" y="20370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IN" dirty="0"/>
          </a:p>
        </p:txBody>
      </p:sp>
      <p:sp>
        <p:nvSpPr>
          <p:cNvPr id="127" name="Google Shape;127;p16">
            <a:extLst>
              <a:ext uri="{FF2B5EF4-FFF2-40B4-BE49-F238E27FC236}">
                <a16:creationId xmlns:a16="http://schemas.microsoft.com/office/drawing/2014/main" id="{D72A734D-6EB3-BB3D-0C66-101408079C84}"/>
              </a:ext>
            </a:extLst>
          </p:cNvPr>
          <p:cNvSpPr txBox="1"/>
          <p:nvPr/>
        </p:nvSpPr>
        <p:spPr>
          <a:xfrm>
            <a:off x="-117712" y="-1419367"/>
            <a:ext cx="16230600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Raleway"/>
                <a:sym typeface="Raleway"/>
              </a:rPr>
              <a:t>Approach and Insights</a:t>
            </a:r>
            <a:endParaRPr sz="8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8C51C91-530B-0330-0CB4-8F4D73AD6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2A0775-F0DC-B025-659A-0AB63648A4CF}"/>
              </a:ext>
            </a:extLst>
          </p:cNvPr>
          <p:cNvSpPr txBox="1"/>
          <p:nvPr/>
        </p:nvSpPr>
        <p:spPr>
          <a:xfrm>
            <a:off x="0" y="1750436"/>
            <a:ext cx="16778744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If the company is satisfied with current employee performance or unable to resolve technical/routing issues immediately, the following table shows the maximum number of agents required per time bucket to reach a 10% abandon target (90% answered rate).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Calculation based on:</a:t>
            </a:r>
            <a:b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</a:b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Required Agents = ROUND( (DISTINCTCOUNT(Agent ID) (per bucket)* 90) / [Answered % per bucket], 0 ).This assumes agent productivity and call patterns remain constant across buckets.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endParaRPr lang="en-US" altLang="en-US" sz="2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en-US" altLang="en-US" sz="2800" dirty="0">
                <a:solidFill>
                  <a:schemeClr val="tx1"/>
                </a:solidFill>
                <a:latin typeface="Arial" panose="020B0604020202020204" pitchFamily="34" charset="0"/>
              </a:rPr>
              <a:t>The table represents a “maximum staffing guide,” not a hiring mandate—actual needs may reduce after resolving unassigned call issues or improving utilization.</a:t>
            </a:r>
          </a:p>
          <a:p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DE5574-50BE-926B-608D-1DA8C3884E6E}"/>
              </a:ext>
            </a:extLst>
          </p:cNvPr>
          <p:cNvSpPr txBox="1"/>
          <p:nvPr/>
        </p:nvSpPr>
        <p:spPr>
          <a:xfrm>
            <a:off x="0" y="104400"/>
            <a:ext cx="159804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Manpower Planning – Maximum Agents Required (Assuming Current Efficiency)</a:t>
            </a:r>
            <a:endParaRPr lang="en-IN" sz="32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5FFFBC-4E76-1E8A-FF86-60B671E61E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408" y="6587084"/>
            <a:ext cx="10194878" cy="477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57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B9268267-EE9B-0B05-3549-A991C88C3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08AC8562-A77C-9542-8564-7E057CD01479}"/>
              </a:ext>
            </a:extLst>
          </p:cNvPr>
          <p:cNvSpPr/>
          <p:nvPr/>
        </p:nvSpPr>
        <p:spPr>
          <a:xfrm rot="5400000">
            <a:off x="2990685" y="-4956478"/>
            <a:ext cx="13296576" cy="20370799"/>
          </a:xfrm>
          <a:custGeom>
            <a:avLst/>
            <a:gdLst/>
            <a:ahLst/>
            <a:cxnLst/>
            <a:rect l="l" t="t" r="r" b="b"/>
            <a:pathLst>
              <a:path w="13296576" h="20370799" extrusionOk="0">
                <a:moveTo>
                  <a:pt x="0" y="0"/>
                </a:moveTo>
                <a:lnTo>
                  <a:pt x="13296576" y="0"/>
                </a:lnTo>
                <a:lnTo>
                  <a:pt x="13296576" y="20370799"/>
                </a:lnTo>
                <a:lnTo>
                  <a:pt x="0" y="20370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6">
            <a:extLst>
              <a:ext uri="{FF2B5EF4-FFF2-40B4-BE49-F238E27FC236}">
                <a16:creationId xmlns:a16="http://schemas.microsoft.com/office/drawing/2014/main" id="{A6337B80-438E-397B-8116-102F3033DE6A}"/>
              </a:ext>
            </a:extLst>
          </p:cNvPr>
          <p:cNvSpPr txBox="1"/>
          <p:nvPr/>
        </p:nvSpPr>
        <p:spPr>
          <a:xfrm>
            <a:off x="0" y="-1419367"/>
            <a:ext cx="16230600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Raleway"/>
                <a:sym typeface="Raleway"/>
              </a:rPr>
              <a:t>Approach and Insights</a:t>
            </a:r>
            <a:endParaRPr sz="8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F8A4F7-A1D1-8528-DB2D-1D975AA7A3F3}"/>
              </a:ext>
            </a:extLst>
          </p:cNvPr>
          <p:cNvSpPr txBox="1"/>
          <p:nvPr/>
        </p:nvSpPr>
        <p:spPr>
          <a:xfrm>
            <a:off x="0" y="1533979"/>
            <a:ext cx="18373299" cy="907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Objective:</a:t>
            </a:r>
            <a:br>
              <a:rPr lang="en-US" sz="2800" dirty="0"/>
            </a:br>
            <a:r>
              <a:rPr lang="en-US" sz="2800" dirty="0"/>
              <a:t>No agents currently scheduled at night → missed calls &amp; poor experience.</a:t>
            </a:r>
          </a:p>
          <a:p>
            <a:endParaRPr lang="en-US" sz="2800" dirty="0"/>
          </a:p>
          <a:p>
            <a:r>
              <a:rPr lang="en-US" sz="3200" b="1" dirty="0"/>
              <a:t>Goal:</a:t>
            </a:r>
            <a:br>
              <a:rPr lang="en-US" sz="2800" dirty="0"/>
            </a:br>
            <a:r>
              <a:rPr lang="en-US" sz="2800" dirty="0"/>
              <a:t>Cut abandon rate to ≤10% with smart night-time staffing.</a:t>
            </a:r>
          </a:p>
          <a:p>
            <a:endParaRPr lang="en-US" sz="2800" dirty="0"/>
          </a:p>
          <a:p>
            <a:r>
              <a:rPr lang="en-US" sz="3200" b="1" dirty="0"/>
              <a:t>Assumptions:</a:t>
            </a:r>
            <a:endParaRPr lang="en-US" sz="3200" dirty="0"/>
          </a:p>
          <a:p>
            <a:r>
              <a:rPr lang="en-US" sz="2800" dirty="0"/>
              <a:t>Night calls ≈ 30% of daytime volume.</a:t>
            </a:r>
          </a:p>
          <a:p>
            <a:r>
              <a:rPr lang="en-US" sz="2800" dirty="0"/>
              <a:t>Day staff: 95 agents → ~28 needed at night.</a:t>
            </a:r>
          </a:p>
          <a:p>
            <a:r>
              <a:rPr lang="en-US" sz="2800" dirty="0"/>
              <a:t>Period: 21:00–09:00, split into 2-hour buckets.</a:t>
            </a:r>
          </a:p>
          <a:p>
            <a:endParaRPr lang="en-US" sz="2800" dirty="0"/>
          </a:p>
          <a:p>
            <a:r>
              <a:rPr lang="en-US" sz="3200" b="1" dirty="0"/>
              <a:t>Recommendations:</a:t>
            </a:r>
            <a:endParaRPr lang="en-US" sz="3200" dirty="0"/>
          </a:p>
          <a:p>
            <a:r>
              <a:rPr lang="en-US" sz="2800" dirty="0"/>
              <a:t>Begin with ~28 agents evenly distributed across night hours.</a:t>
            </a:r>
          </a:p>
          <a:p>
            <a:r>
              <a:rPr lang="en-US" sz="2800" dirty="0"/>
              <a:t>Local ops: Focus on 21:00–00:00 and 05:00–09:00 (peak zones).</a:t>
            </a:r>
          </a:p>
          <a:p>
            <a:r>
              <a:rPr lang="en-US" sz="2800" dirty="0"/>
              <a:t>International ops: Keep steady coverage until real night-call data confirms patterns.</a:t>
            </a:r>
          </a:p>
          <a:p>
            <a:endParaRPr lang="en-US" sz="2800" dirty="0"/>
          </a:p>
          <a:p>
            <a:r>
              <a:rPr lang="en-US" sz="3200" b="1" dirty="0"/>
              <a:t>Next step:</a:t>
            </a:r>
          </a:p>
          <a:p>
            <a:r>
              <a:rPr lang="en-US" sz="3200" b="1" dirty="0"/>
              <a:t> </a:t>
            </a:r>
            <a:r>
              <a:rPr lang="en-US" sz="2800" dirty="0"/>
              <a:t>Adjust staffing dynamically once hourly data is available.</a:t>
            </a:r>
          </a:p>
          <a:p>
            <a:r>
              <a:rPr lang="en-US" sz="2800" dirty="0"/>
              <a:t>efficiency.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06EC8B-DEFC-97A7-EE32-B95BF9C3FCE7}"/>
              </a:ext>
            </a:extLst>
          </p:cNvPr>
          <p:cNvSpPr txBox="1"/>
          <p:nvPr/>
        </p:nvSpPr>
        <p:spPr>
          <a:xfrm>
            <a:off x="0" y="114100"/>
            <a:ext cx="1428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Night-Time Manpower Planning – Achieving ≤10% Abandon Rate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670633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/>
        </p:nvSpPr>
        <p:spPr>
          <a:xfrm>
            <a:off x="400902" y="418038"/>
            <a:ext cx="13430205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Tools and </a:t>
            </a:r>
            <a:r>
              <a:rPr lang="en-US" sz="8800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Techn</a:t>
            </a:r>
            <a:r>
              <a:rPr lang="en-US" sz="8800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ology</a:t>
            </a:r>
            <a:endParaRPr sz="8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C2C126-A2F4-3AB9-41B9-D3318C1FF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02" y="2794074"/>
            <a:ext cx="16390961" cy="6617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Power BI</a:t>
            </a:r>
          </a:p>
          <a:p>
            <a:endParaRPr lang="en-US" sz="32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Used as the primary analytical and visualization tool for the entire project.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Performed data modeling, cleaning (via Power Query), and DAX-based calculations for KPIs such as: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Abandoned %, Answered %, Agent Efficiency, and Required Agents.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Used Power Query to transform data.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Developed insight-driven visuals highlighting system issues, agent imbalance, and staffing needs to achieve the ≤10% abandon target.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Delivered executive-level dashboards and presentations, linking technical analysis to clear business recommendations.</a:t>
            </a:r>
          </a:p>
          <a:p>
            <a:r>
              <a:rPr lang="en-US" sz="2400" dirty="0">
                <a:solidFill>
                  <a:schemeClr val="bg1"/>
                </a:solidFill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>
          <a:extLst>
            <a:ext uri="{FF2B5EF4-FFF2-40B4-BE49-F238E27FC236}">
              <a16:creationId xmlns:a16="http://schemas.microsoft.com/office/drawing/2014/main" id="{76895708-EF77-51F0-6832-18EA14453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>
            <a:extLst>
              <a:ext uri="{FF2B5EF4-FFF2-40B4-BE49-F238E27FC236}">
                <a16:creationId xmlns:a16="http://schemas.microsoft.com/office/drawing/2014/main" id="{1C1A9260-63E1-CA8D-4A44-487DCA5C0C5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5255" t="17574" b="17574"/>
          <a:stretch/>
        </p:blipFill>
        <p:spPr>
          <a:xfrm>
            <a:off x="-201881" y="-2"/>
            <a:ext cx="9175751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>
            <a:extLst>
              <a:ext uri="{FF2B5EF4-FFF2-40B4-BE49-F238E27FC236}">
                <a16:creationId xmlns:a16="http://schemas.microsoft.com/office/drawing/2014/main" id="{C2DD205D-D957-11FE-B86E-EBAFA93F8340}"/>
              </a:ext>
            </a:extLst>
          </p:cNvPr>
          <p:cNvSpPr txBox="1"/>
          <p:nvPr/>
        </p:nvSpPr>
        <p:spPr>
          <a:xfrm>
            <a:off x="422011" y="380547"/>
            <a:ext cx="70527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b="1" dirty="0"/>
              <a:t>Key Findings</a:t>
            </a:r>
            <a:endParaRPr sz="8800" b="1" dirty="0"/>
          </a:p>
        </p:txBody>
      </p:sp>
      <p:sp>
        <p:nvSpPr>
          <p:cNvPr id="186" name="Google Shape;186;p20">
            <a:extLst>
              <a:ext uri="{FF2B5EF4-FFF2-40B4-BE49-F238E27FC236}">
                <a16:creationId xmlns:a16="http://schemas.microsoft.com/office/drawing/2014/main" id="{3A735E96-D93F-A08E-0F4F-BFDD0EF6A624}"/>
              </a:ext>
            </a:extLst>
          </p:cNvPr>
          <p:cNvSpPr txBox="1"/>
          <p:nvPr/>
        </p:nvSpPr>
        <p:spPr>
          <a:xfrm>
            <a:off x="422011" y="2306381"/>
            <a:ext cx="17947876" cy="7879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 dirty="0"/>
              <a:t>1️⃣ </a:t>
            </a:r>
            <a:r>
              <a:rPr lang="en-US" sz="3200" b="1" dirty="0"/>
              <a:t>Overall Abandon Performance</a:t>
            </a:r>
            <a:endParaRPr lang="en-US" sz="3200" dirty="0"/>
          </a:p>
          <a:p>
            <a:r>
              <a:rPr lang="en-US" sz="2800" dirty="0"/>
              <a:t>Total abandon rate: 29.22 %.</a:t>
            </a:r>
          </a:p>
          <a:p>
            <a:r>
              <a:rPr lang="en-US" sz="2800" dirty="0"/>
              <a:t>Agent-level abandon: only 0.24 %, proving agents respond efficiently once a call reaches them.</a:t>
            </a:r>
          </a:p>
          <a:p>
            <a:r>
              <a:rPr lang="en-US" sz="2800" dirty="0"/>
              <a:t>Unassigned/system abandons:  28.98 % — main driver of high overall abandon rate.</a:t>
            </a:r>
          </a:p>
          <a:p>
            <a:endParaRPr lang="en-US" sz="2800" dirty="0"/>
          </a:p>
          <a:p>
            <a:r>
              <a:rPr lang="en-US" sz="2800" b="1" dirty="0"/>
              <a:t>2️⃣ </a:t>
            </a:r>
            <a:r>
              <a:rPr lang="en-US" sz="3200" b="1" dirty="0"/>
              <a:t>Root Causes Identified</a:t>
            </a:r>
          </a:p>
          <a:p>
            <a:endParaRPr lang="en-US" sz="2800" dirty="0"/>
          </a:p>
          <a:p>
            <a:r>
              <a:rPr lang="en-US" sz="2800" b="1" dirty="0"/>
              <a:t>System / routing issues:</a:t>
            </a:r>
            <a:r>
              <a:rPr lang="en-US" sz="2800" dirty="0"/>
              <a:t> Calls dropped before assignment (IVR timeouts, inactive IDs, mapping errors).</a:t>
            </a:r>
          </a:p>
          <a:p>
            <a:endParaRPr lang="en-US" sz="2800" dirty="0"/>
          </a:p>
          <a:p>
            <a:r>
              <a:rPr lang="en-US" sz="2800" b="1" dirty="0"/>
              <a:t>Uneven agent utilization:</a:t>
            </a:r>
            <a:r>
              <a:rPr lang="en-US" sz="2800" dirty="0"/>
              <a:t> Some agents work &lt; 4 hours/day, others &gt; 7 hours — imbalance, not shortage.</a:t>
            </a:r>
          </a:p>
          <a:p>
            <a:endParaRPr lang="en-US" sz="2800" dirty="0"/>
          </a:p>
          <a:p>
            <a:r>
              <a:rPr lang="en-US" sz="2800" b="1" dirty="0"/>
              <a:t>Data quality gaps:</a:t>
            </a:r>
            <a:r>
              <a:rPr lang="en-US" sz="2800" dirty="0"/>
              <a:t> 34 k unassigned calls and inactive agents inflating KPIs.</a:t>
            </a:r>
          </a:p>
          <a:p>
            <a:endParaRPr lang="en-US" sz="2800" dirty="0"/>
          </a:p>
          <a:p>
            <a:r>
              <a:rPr lang="en-US" sz="2800" b="1" dirty="0"/>
              <a:t>3️⃣ </a:t>
            </a:r>
            <a:r>
              <a:rPr lang="en-US" sz="3200" b="1" dirty="0"/>
              <a:t>Operational Insight</a:t>
            </a:r>
          </a:p>
          <a:p>
            <a:endParaRPr lang="en-US" sz="2800" dirty="0"/>
          </a:p>
          <a:p>
            <a:r>
              <a:rPr lang="en-US" sz="2800" dirty="0"/>
              <a:t>The problem is not manpower, but inefficient routing and poor distribution.</a:t>
            </a:r>
          </a:p>
          <a:p>
            <a:r>
              <a:rPr lang="en-US" sz="2800" dirty="0"/>
              <a:t>Fixing these issues can reduce apparent abandon % from 29 % to nearly 10 % without new hires.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159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0"/>
          <p:cNvPicPr preferRelativeResize="0"/>
          <p:nvPr/>
        </p:nvPicPr>
        <p:blipFill rotWithShape="1">
          <a:blip r:embed="rId3">
            <a:alphaModFix/>
          </a:blip>
          <a:srcRect l="25255" t="17574" b="17574"/>
          <a:stretch/>
        </p:blipFill>
        <p:spPr>
          <a:xfrm>
            <a:off x="0" y="-2"/>
            <a:ext cx="9175751" cy="102870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0"/>
          <p:cNvSpPr txBox="1"/>
          <p:nvPr/>
        </p:nvSpPr>
        <p:spPr>
          <a:xfrm>
            <a:off x="450376" y="532044"/>
            <a:ext cx="7052700" cy="1354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8800" b="1" dirty="0"/>
              <a:t>Conclusion</a:t>
            </a:r>
            <a:endParaRPr sz="8800" b="1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2FD133-3895-1B6D-836C-1444F5303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376" y="2535106"/>
            <a:ext cx="16405866" cy="6740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/>
              <a:t>Performance Insight:</a:t>
            </a:r>
            <a:br>
              <a:rPr lang="en-US" sz="2800" dirty="0"/>
            </a:br>
            <a:r>
              <a:rPr lang="en-US" sz="2800" dirty="0"/>
              <a:t>Strong agent efficiency, but system coordination gaps cause most missed calls.</a:t>
            </a:r>
            <a:br>
              <a:rPr lang="en-US" sz="2800" dirty="0"/>
            </a:br>
            <a:r>
              <a:rPr lang="en-US" sz="2800" dirty="0"/>
              <a:t>Once connected, service is excellent — the real issue lies in unassigned calls and uneven shift coverage.</a:t>
            </a:r>
          </a:p>
          <a:p>
            <a:endParaRPr lang="en-US" sz="2800" dirty="0"/>
          </a:p>
          <a:p>
            <a:r>
              <a:rPr lang="en-US" sz="3200" b="1" dirty="0"/>
              <a:t>Strategic Actions:</a:t>
            </a:r>
            <a:endParaRPr lang="en-US" sz="3200" dirty="0"/>
          </a:p>
          <a:p>
            <a:r>
              <a:rPr lang="en-US" sz="2800" b="1" dirty="0"/>
              <a:t>Fix system issues first</a:t>
            </a:r>
            <a:r>
              <a:rPr lang="en-US" sz="2800" dirty="0"/>
              <a:t> → review IVR flow, routing logic, and inactive agent mapping.</a:t>
            </a:r>
          </a:p>
          <a:p>
            <a:r>
              <a:rPr lang="en-US" sz="2800" b="1" dirty="0"/>
              <a:t>Redistribute current staff</a:t>
            </a:r>
            <a:r>
              <a:rPr lang="en-US" sz="2800" dirty="0"/>
              <a:t> → balance workloads before considering new hires.</a:t>
            </a:r>
          </a:p>
          <a:p>
            <a:r>
              <a:rPr lang="en-US" sz="2800" b="1" dirty="0"/>
              <a:t>Add night coverage</a:t>
            </a:r>
            <a:r>
              <a:rPr lang="en-US" sz="2800" dirty="0"/>
              <a:t> → deploy ~250 agents (≈30% of day staff) for 21:00–09:00.</a:t>
            </a:r>
          </a:p>
          <a:p>
            <a:r>
              <a:rPr lang="en-US" sz="2800" b="1" dirty="0"/>
              <a:t>Use required-agent table as a cap</a:t>
            </a:r>
            <a:r>
              <a:rPr lang="en-US" sz="2800" dirty="0"/>
              <a:t> → reduce after system fixes.</a:t>
            </a:r>
          </a:p>
          <a:p>
            <a:r>
              <a:rPr lang="en-US" sz="2800" b="1" dirty="0"/>
              <a:t>Monitor continuously</a:t>
            </a:r>
            <a:r>
              <a:rPr lang="en-US" sz="2800" dirty="0"/>
              <a:t> → track abandon % hourly and adjust dynamically.</a:t>
            </a:r>
          </a:p>
          <a:p>
            <a:endParaRPr lang="en-US" sz="2800" dirty="0"/>
          </a:p>
          <a:p>
            <a:r>
              <a:rPr lang="en-US" sz="3200" b="1" dirty="0"/>
              <a:t>Result:</a:t>
            </a:r>
            <a:br>
              <a:rPr lang="en-US" sz="2800" dirty="0"/>
            </a:br>
            <a:r>
              <a:rPr lang="en-US" sz="2800" dirty="0"/>
              <a:t>Data-driven manpower planning → </a:t>
            </a:r>
            <a:r>
              <a:rPr lang="en-US" sz="2800" b="1" dirty="0"/>
              <a:t>lower abandon rate, reduced cost, and true 24×7 service reliability</a:t>
            </a:r>
            <a:endParaRPr 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7"/>
          <p:cNvSpPr/>
          <p:nvPr/>
        </p:nvSpPr>
        <p:spPr>
          <a:xfrm>
            <a:off x="0" y="7866191"/>
            <a:ext cx="18288000" cy="11903825"/>
          </a:xfrm>
          <a:custGeom>
            <a:avLst/>
            <a:gdLst/>
            <a:ahLst/>
            <a:cxnLst/>
            <a:rect l="l" t="t" r="r" b="b"/>
            <a:pathLst>
              <a:path w="18288000" h="11903825" extrusionOk="0">
                <a:moveTo>
                  <a:pt x="0" y="0"/>
                </a:moveTo>
                <a:lnTo>
                  <a:pt x="18288000" y="0"/>
                </a:lnTo>
                <a:lnTo>
                  <a:pt x="18288000" y="11903826"/>
                </a:lnTo>
                <a:lnTo>
                  <a:pt x="0" y="119038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383" name="Google Shape;383;p27"/>
          <p:cNvSpPr txBox="1"/>
          <p:nvPr/>
        </p:nvSpPr>
        <p:spPr>
          <a:xfrm>
            <a:off x="3714185" y="5309639"/>
            <a:ext cx="10341015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dirty="0">
                <a:solidFill>
                  <a:srgbClr val="FFFFFF"/>
                </a:solidFill>
                <a:latin typeface="Raleway"/>
                <a:sym typeface="Raleway"/>
              </a:rPr>
              <a:t>THANK YOU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5400000">
            <a:off x="9764473" y="1686719"/>
            <a:ext cx="10438441" cy="6794476"/>
          </a:xfrm>
          <a:custGeom>
            <a:avLst/>
            <a:gdLst/>
            <a:ahLst/>
            <a:cxnLst/>
            <a:rect l="l" t="t" r="r" b="b"/>
            <a:pathLst>
              <a:path w="10438441" h="6794476" extrusionOk="0">
                <a:moveTo>
                  <a:pt x="0" y="0"/>
                </a:moveTo>
                <a:lnTo>
                  <a:pt x="10438441" y="0"/>
                </a:lnTo>
                <a:lnTo>
                  <a:pt x="10438441" y="6794477"/>
                </a:lnTo>
                <a:lnTo>
                  <a:pt x="0" y="67944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85" name="Google Shape;85;p13"/>
          <p:cNvSpPr txBox="1"/>
          <p:nvPr/>
        </p:nvSpPr>
        <p:spPr>
          <a:xfrm>
            <a:off x="1028700" y="897260"/>
            <a:ext cx="9959635" cy="866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0" i="0" u="none" strike="noStrike" cap="non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Contents</a:t>
            </a:r>
            <a:endParaRPr/>
          </a:p>
        </p:txBody>
      </p:sp>
      <p:sp>
        <p:nvSpPr>
          <p:cNvPr id="86" name="Google Shape;86;p13"/>
          <p:cNvSpPr txBox="1"/>
          <p:nvPr/>
        </p:nvSpPr>
        <p:spPr>
          <a:xfrm>
            <a:off x="5854516" y="2221237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 dirty="0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05</a:t>
            </a:r>
            <a:endParaRPr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5872405" y="4151695"/>
            <a:ext cx="1960694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06</a:t>
            </a: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854516" y="6012054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07</a:t>
            </a:r>
            <a:endParaRPr/>
          </a:p>
        </p:txBody>
      </p:sp>
      <p:sp>
        <p:nvSpPr>
          <p:cNvPr id="89" name="Google Shape;89;p13"/>
          <p:cNvSpPr txBox="1"/>
          <p:nvPr/>
        </p:nvSpPr>
        <p:spPr>
          <a:xfrm>
            <a:off x="1028415" y="2221237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01</a:t>
            </a:r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028415" y="3196211"/>
            <a:ext cx="433373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Introduction</a:t>
            </a:r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5854516" y="3196211"/>
            <a:ext cx="5133819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Findings and Results</a:t>
            </a:r>
            <a:endParaRPr dirty="0"/>
          </a:p>
        </p:txBody>
      </p:sp>
      <p:sp>
        <p:nvSpPr>
          <p:cNvPr id="92" name="Google Shape;92;p13"/>
          <p:cNvSpPr txBox="1"/>
          <p:nvPr/>
        </p:nvSpPr>
        <p:spPr>
          <a:xfrm>
            <a:off x="1028415" y="4151695"/>
            <a:ext cx="1863193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02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1028415" y="5066095"/>
            <a:ext cx="433373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Data Cleaning</a:t>
            </a:r>
            <a:endParaRPr dirty="0"/>
          </a:p>
        </p:txBody>
      </p:sp>
      <p:sp>
        <p:nvSpPr>
          <p:cNvPr id="94" name="Google Shape;94;p13"/>
          <p:cNvSpPr txBox="1"/>
          <p:nvPr/>
        </p:nvSpPr>
        <p:spPr>
          <a:xfrm>
            <a:off x="5872405" y="5066095"/>
            <a:ext cx="5115929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Key Takeaways</a:t>
            </a:r>
            <a:endParaRPr dirty="0"/>
          </a:p>
        </p:txBody>
      </p:sp>
      <p:sp>
        <p:nvSpPr>
          <p:cNvPr id="95" name="Google Shape;95;p13"/>
          <p:cNvSpPr txBox="1"/>
          <p:nvPr/>
        </p:nvSpPr>
        <p:spPr>
          <a:xfrm>
            <a:off x="1028415" y="6012054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03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1028415" y="6926454"/>
            <a:ext cx="4333737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>
                <a:solidFill>
                  <a:srgbClr val="FFFFFF"/>
                </a:solidFill>
                <a:latin typeface="Inter"/>
                <a:ea typeface="Inter"/>
                <a:sym typeface="Inter"/>
              </a:rPr>
              <a:t>Approach and Insights</a:t>
            </a:r>
            <a:endParaRPr dirty="0"/>
          </a:p>
        </p:txBody>
      </p:sp>
      <p:sp>
        <p:nvSpPr>
          <p:cNvPr id="97" name="Google Shape;97;p13"/>
          <p:cNvSpPr txBox="1"/>
          <p:nvPr/>
        </p:nvSpPr>
        <p:spPr>
          <a:xfrm>
            <a:off x="5854516" y="6926454"/>
            <a:ext cx="5133819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Conclusion</a:t>
            </a:r>
            <a:endParaRPr dirty="0"/>
          </a:p>
        </p:txBody>
      </p:sp>
      <p:sp>
        <p:nvSpPr>
          <p:cNvPr id="98" name="Google Shape;98;p13"/>
          <p:cNvSpPr txBox="1"/>
          <p:nvPr/>
        </p:nvSpPr>
        <p:spPr>
          <a:xfrm>
            <a:off x="1028415" y="7848600"/>
            <a:ext cx="997475" cy="847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0" i="0" u="none" strike="noStrike" cap="none">
                <a:solidFill>
                  <a:srgbClr val="FFFFFF"/>
                </a:solidFill>
                <a:latin typeface="Space Mono"/>
                <a:ea typeface="Space Mono"/>
                <a:cs typeface="Space Mono"/>
                <a:sym typeface="Space Mono"/>
              </a:rPr>
              <a:t>04</a:t>
            </a:r>
            <a:endParaRPr/>
          </a:p>
        </p:txBody>
      </p:sp>
      <p:sp>
        <p:nvSpPr>
          <p:cNvPr id="99" name="Google Shape;99;p13"/>
          <p:cNvSpPr txBox="1"/>
          <p:nvPr/>
        </p:nvSpPr>
        <p:spPr>
          <a:xfrm>
            <a:off x="1028415" y="8763000"/>
            <a:ext cx="433373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 dirty="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Tools and Methodology</a:t>
            </a:r>
            <a:endParaRPr dirty="0"/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0474" y="1603235"/>
            <a:ext cx="4666500" cy="6961500"/>
          </a:xfrm>
          <a:prstGeom prst="round2SameRect">
            <a:avLst>
              <a:gd name="adj1" fmla="val 50000"/>
              <a:gd name="adj2" fmla="val 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14"/>
          <p:cNvGrpSpPr/>
          <p:nvPr/>
        </p:nvGrpSpPr>
        <p:grpSpPr>
          <a:xfrm>
            <a:off x="0" y="-180826"/>
            <a:ext cx="6061945" cy="10467826"/>
            <a:chOff x="0" y="-47625"/>
            <a:chExt cx="1596562" cy="2756958"/>
          </a:xfrm>
        </p:grpSpPr>
        <p:sp>
          <p:nvSpPr>
            <p:cNvPr id="106" name="Google Shape;106;p14"/>
            <p:cNvSpPr/>
            <p:nvPr/>
          </p:nvSpPr>
          <p:spPr>
            <a:xfrm>
              <a:off x="0" y="0"/>
              <a:ext cx="1596562" cy="2709333"/>
            </a:xfrm>
            <a:custGeom>
              <a:avLst/>
              <a:gdLst/>
              <a:ahLst/>
              <a:cxnLst/>
              <a:rect l="l" t="t" r="r" b="b"/>
              <a:pathLst>
                <a:path w="1596562" h="2709333" extrusionOk="0">
                  <a:moveTo>
                    <a:pt x="0" y="0"/>
                  </a:moveTo>
                  <a:lnTo>
                    <a:pt x="1596562" y="0"/>
                  </a:lnTo>
                  <a:lnTo>
                    <a:pt x="15965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</p:sp>
        <p:sp>
          <p:nvSpPr>
            <p:cNvPr id="107" name="Google Shape;107;p14"/>
            <p:cNvSpPr txBox="1"/>
            <p:nvPr/>
          </p:nvSpPr>
          <p:spPr>
            <a:xfrm>
              <a:off x="0" y="-47625"/>
              <a:ext cx="1596562" cy="27569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" name="Google Shape;108;p14"/>
          <p:cNvSpPr/>
          <p:nvPr/>
        </p:nvSpPr>
        <p:spPr>
          <a:xfrm rot="10800000">
            <a:off x="11" y="19"/>
            <a:ext cx="3030967" cy="5143481"/>
          </a:xfrm>
          <a:custGeom>
            <a:avLst/>
            <a:gdLst/>
            <a:ahLst/>
            <a:cxnLst/>
            <a:rect l="l" t="t" r="r" b="b"/>
            <a:pathLst>
              <a:path w="3668563" h="6225467" extrusionOk="0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00" scaled="0"/>
          </a:gra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"/>
          <p:cNvSpPr/>
          <p:nvPr/>
        </p:nvSpPr>
        <p:spPr>
          <a:xfrm>
            <a:off x="3030978" y="5143519"/>
            <a:ext cx="3030967" cy="5143481"/>
          </a:xfrm>
          <a:custGeom>
            <a:avLst/>
            <a:gdLst/>
            <a:ahLst/>
            <a:cxnLst/>
            <a:rect l="l" t="t" r="r" b="b"/>
            <a:pathLst>
              <a:path w="3668563" h="6225467" extrusionOk="0">
                <a:moveTo>
                  <a:pt x="3668563" y="0"/>
                </a:moveTo>
                <a:lnTo>
                  <a:pt x="3668563" y="6225467"/>
                </a:lnTo>
                <a:cubicBezTo>
                  <a:pt x="1642474" y="6225467"/>
                  <a:pt x="0" y="4831847"/>
                  <a:pt x="0" y="3112734"/>
                </a:cubicBezTo>
                <a:cubicBezTo>
                  <a:pt x="0" y="1393620"/>
                  <a:pt x="1642474" y="0"/>
                  <a:pt x="3668563" y="0"/>
                </a:cubicBezTo>
                <a:close/>
              </a:path>
            </a:pathLst>
          </a:custGeom>
          <a:gradFill>
            <a:gsLst>
              <a:gs pos="0">
                <a:srgbClr val="C6DB63"/>
              </a:gs>
              <a:gs pos="50000">
                <a:srgbClr val="FBFFE7"/>
              </a:gs>
              <a:gs pos="100000">
                <a:srgbClr val="B7D0DD"/>
              </a:gs>
            </a:gsLst>
            <a:lin ang="5400000" scaled="0"/>
          </a:gradFill>
          <a:ln w="12700" cap="sq" cmpd="sng">
            <a:solidFill>
              <a:srgbClr val="000000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4"/>
          <p:cNvSpPr txBox="1"/>
          <p:nvPr/>
        </p:nvSpPr>
        <p:spPr>
          <a:xfrm>
            <a:off x="7547070" y="-180826"/>
            <a:ext cx="9152672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dirty="0"/>
          </a:p>
        </p:txBody>
      </p:sp>
      <p:sp>
        <p:nvSpPr>
          <p:cNvPr id="111" name="Google Shape;111;p14"/>
          <p:cNvSpPr txBox="1"/>
          <p:nvPr/>
        </p:nvSpPr>
        <p:spPr>
          <a:xfrm>
            <a:off x="6357524" y="2122980"/>
            <a:ext cx="11737065" cy="73866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3200" dirty="0"/>
              <a:t>This project analyzes 23 days of inbound call data from ABC Insurance. The dataset includes call times, durations, agent details, and call status (answered, abandoned, or transferred).</a:t>
            </a:r>
          </a:p>
          <a:p>
            <a:endParaRPr lang="en-US" sz="3200" dirty="0"/>
          </a:p>
          <a:p>
            <a:r>
              <a:rPr lang="en-US" sz="3200" dirty="0"/>
              <a:t>The objective is to reduce the call abandonment rate from 30% to 10% by improving agent shift allocation and night coverage.</a:t>
            </a:r>
          </a:p>
          <a:p>
            <a:endParaRPr lang="en-US" sz="3200" dirty="0"/>
          </a:p>
          <a:p>
            <a:r>
              <a:rPr lang="en-US" sz="3200" b="1" dirty="0"/>
              <a:t>Why this matters:</a:t>
            </a:r>
            <a:br>
              <a:rPr lang="en-US" sz="3200" dirty="0"/>
            </a:br>
            <a:r>
              <a:rPr lang="en-US" sz="3200" dirty="0"/>
              <a:t>When too few agents are available, customers wait longer and often hang up.</a:t>
            </a:r>
          </a:p>
          <a:p>
            <a:r>
              <a:rPr lang="en-US" sz="3200" dirty="0"/>
              <a:t> </a:t>
            </a:r>
          </a:p>
          <a:p>
            <a:r>
              <a:rPr lang="en-US" sz="3200" dirty="0"/>
              <a:t>Too many agents, on the other hand, increase operational costs.</a:t>
            </a:r>
          </a:p>
          <a:p>
            <a:br>
              <a:rPr lang="en-US" sz="3200" dirty="0"/>
            </a:br>
            <a:r>
              <a:rPr lang="en-US" sz="3200" dirty="0"/>
              <a:t>This project aims to strike the right balance between service quality and cost efficiency.</a:t>
            </a:r>
          </a:p>
        </p:txBody>
      </p:sp>
      <p:pic>
        <p:nvPicPr>
          <p:cNvPr id="112" name="Google Shape;11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0975" y="116026"/>
            <a:ext cx="2898300" cy="4911600"/>
          </a:xfrm>
          <a:prstGeom prst="flowChartDelay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147169"/>
            <a:ext cx="3030975" cy="513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-91705" y="-140888"/>
            <a:ext cx="6787607" cy="10427888"/>
          </a:xfrm>
          <a:custGeom>
            <a:avLst/>
            <a:gdLst/>
            <a:ahLst/>
            <a:cxnLst/>
            <a:rect l="l" t="t" r="r" b="b"/>
            <a:pathLst>
              <a:path w="6787607" h="10427888" extrusionOk="0">
                <a:moveTo>
                  <a:pt x="0" y="0"/>
                </a:moveTo>
                <a:lnTo>
                  <a:pt x="6787607" y="0"/>
                </a:lnTo>
                <a:lnTo>
                  <a:pt x="6787607" y="10427888"/>
                </a:lnTo>
                <a:lnTo>
                  <a:pt x="0" y="104278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9" name="Google Shape;119;p15"/>
          <p:cNvSpPr txBox="1"/>
          <p:nvPr/>
        </p:nvSpPr>
        <p:spPr>
          <a:xfrm>
            <a:off x="6906936" y="146856"/>
            <a:ext cx="9137713" cy="1624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 dirty="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 Cleaning</a:t>
            </a:r>
            <a:endParaRPr lang="en-US" dirty="0"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500" y="1144100"/>
            <a:ext cx="4925100" cy="7998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250180B7-29A3-FFA8-7B18-E9113C50D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9849" y="1910691"/>
            <a:ext cx="10235821" cy="74789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Missing Agent Details: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Replaced blanks with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“Not Applicable”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and ensured both name and ID are consistent.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Call Status Validation: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Added a logic column: if Call</a:t>
            </a:r>
            <a:r>
              <a:rPr lang="en-US" altLang="en-US" sz="32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duration&gt;0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</a:rPr>
              <a:t> →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Answered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else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Abandoned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Date-Time Features: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Created a </a:t>
            </a:r>
            <a:r>
              <a:rPr kumimoji="0" lang="en-US" altLang="en-US" sz="32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Weekday Name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column to identify daily and weekly call trends.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Phone Number Checks: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Validated 10-digit formats and flagged invalid entries.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Wrap-Up Status: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Standardized wrap values — e.g., “Abandon not done” where missing.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/>
          <p:nvPr/>
        </p:nvSpPr>
        <p:spPr>
          <a:xfrm rot="5400000">
            <a:off x="2990685" y="-4956478"/>
            <a:ext cx="13296576" cy="20370799"/>
          </a:xfrm>
          <a:custGeom>
            <a:avLst/>
            <a:gdLst/>
            <a:ahLst/>
            <a:cxnLst/>
            <a:rect l="l" t="t" r="r" b="b"/>
            <a:pathLst>
              <a:path w="13296576" h="20370799" extrusionOk="0">
                <a:moveTo>
                  <a:pt x="0" y="0"/>
                </a:moveTo>
                <a:lnTo>
                  <a:pt x="13296576" y="0"/>
                </a:lnTo>
                <a:lnTo>
                  <a:pt x="13296576" y="20370799"/>
                </a:lnTo>
                <a:lnTo>
                  <a:pt x="0" y="20370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6"/>
          <p:cNvSpPr txBox="1"/>
          <p:nvPr/>
        </p:nvSpPr>
        <p:spPr>
          <a:xfrm>
            <a:off x="-117712" y="-1419367"/>
            <a:ext cx="16230600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Raleway"/>
                <a:sym typeface="Raleway"/>
              </a:rPr>
              <a:t>Approach and Insights</a:t>
            </a:r>
            <a:endParaRPr sz="8800" dirty="0"/>
          </a:p>
        </p:txBody>
      </p:sp>
      <p:sp>
        <p:nvSpPr>
          <p:cNvPr id="128" name="Google Shape;128;p16"/>
          <p:cNvSpPr txBox="1"/>
          <p:nvPr/>
        </p:nvSpPr>
        <p:spPr>
          <a:xfrm>
            <a:off x="702860" y="919718"/>
            <a:ext cx="7644827" cy="197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 dirty="0"/>
              <a:t>Agent Count per Time Bucket </a:t>
            </a:r>
          </a:p>
          <a:p>
            <a:endParaRPr lang="en-US" sz="2800" dirty="0"/>
          </a:p>
          <a:p>
            <a:r>
              <a:rPr lang="en-US" sz="2800" dirty="0"/>
              <a:t>Agent dips at 9–10 &amp; 20–21 → staffing gap drives queues..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96F5B4-135E-DBA3-5E83-47882990D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731" y="304682"/>
            <a:ext cx="9089409" cy="27704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BA0FAB-1AEF-CD28-27C2-28BF0D47B427}"/>
              </a:ext>
            </a:extLst>
          </p:cNvPr>
          <p:cNvSpPr txBox="1"/>
          <p:nvPr/>
        </p:nvSpPr>
        <p:spPr>
          <a:xfrm>
            <a:off x="750627" y="8674784"/>
            <a:ext cx="7246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Average Queue Time </a:t>
            </a:r>
          </a:p>
          <a:p>
            <a:endParaRPr lang="en-US" sz="2800" dirty="0"/>
          </a:p>
          <a:p>
            <a:r>
              <a:rPr lang="en-US" sz="2800" dirty="0"/>
              <a:t>Highest in mentioned time buckets driven by the largest customer volume.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EFBCB0-2EBF-4214-B3D5-9D28EACB88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5730" y="8042538"/>
            <a:ext cx="9266830" cy="32737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2D991D8-7506-D868-AE1B-933DA27226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5730" y="4083928"/>
            <a:ext cx="9089409" cy="26353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5101C04-F64A-D232-8EC4-A57A59601B43}"/>
              </a:ext>
            </a:extLst>
          </p:cNvPr>
          <p:cNvSpPr txBox="1"/>
          <p:nvPr/>
        </p:nvSpPr>
        <p:spPr>
          <a:xfrm>
            <a:off x="702860" y="4782632"/>
            <a:ext cx="66464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/>
              <a:t>Count of Customers per Time Bucket</a:t>
            </a:r>
          </a:p>
          <a:p>
            <a:endParaRPr lang="en-IN" sz="2800" b="1" dirty="0"/>
          </a:p>
          <a:p>
            <a:endParaRPr lang="en-IN" sz="28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850FDE4-BB82-E95C-D72B-8F1ABDFF807C}"/>
              </a:ext>
            </a:extLst>
          </p:cNvPr>
          <p:cNvSpPr txBox="1"/>
          <p:nvPr/>
        </p:nvSpPr>
        <p:spPr>
          <a:xfrm>
            <a:off x="750627" y="5475129"/>
            <a:ext cx="76448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11-12 bucket has the largest number of customers to handle suggesting busy hours</a:t>
            </a:r>
            <a:endParaRPr lang="en-I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0EAAF37A-4CD1-B8A6-0631-8B278F639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8846F08A-27EF-5EF3-5B3D-129EB67683E4}"/>
              </a:ext>
            </a:extLst>
          </p:cNvPr>
          <p:cNvSpPr/>
          <p:nvPr/>
        </p:nvSpPr>
        <p:spPr>
          <a:xfrm rot="5400000">
            <a:off x="2990685" y="-4956478"/>
            <a:ext cx="13296576" cy="20370799"/>
          </a:xfrm>
          <a:custGeom>
            <a:avLst/>
            <a:gdLst/>
            <a:ahLst/>
            <a:cxnLst/>
            <a:rect l="l" t="t" r="r" b="b"/>
            <a:pathLst>
              <a:path w="13296576" h="20370799" extrusionOk="0">
                <a:moveTo>
                  <a:pt x="0" y="0"/>
                </a:moveTo>
                <a:lnTo>
                  <a:pt x="13296576" y="0"/>
                </a:lnTo>
                <a:lnTo>
                  <a:pt x="13296576" y="20370799"/>
                </a:lnTo>
                <a:lnTo>
                  <a:pt x="0" y="20370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6">
            <a:extLst>
              <a:ext uri="{FF2B5EF4-FFF2-40B4-BE49-F238E27FC236}">
                <a16:creationId xmlns:a16="http://schemas.microsoft.com/office/drawing/2014/main" id="{8D8EC1C4-402A-E12B-52EC-90D53F65C8E9}"/>
              </a:ext>
            </a:extLst>
          </p:cNvPr>
          <p:cNvSpPr txBox="1"/>
          <p:nvPr/>
        </p:nvSpPr>
        <p:spPr>
          <a:xfrm>
            <a:off x="-117712" y="-1419367"/>
            <a:ext cx="16230600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Raleway"/>
                <a:sym typeface="Raleway"/>
              </a:rPr>
              <a:t>Approach and Insights</a:t>
            </a:r>
            <a:endParaRPr sz="8800" dirty="0"/>
          </a:p>
        </p:txBody>
      </p:sp>
      <p:sp>
        <p:nvSpPr>
          <p:cNvPr id="128" name="Google Shape;128;p16">
            <a:extLst>
              <a:ext uri="{FF2B5EF4-FFF2-40B4-BE49-F238E27FC236}">
                <a16:creationId xmlns:a16="http://schemas.microsoft.com/office/drawing/2014/main" id="{82A2CCBF-AD57-2FE0-952B-2FA303316618}"/>
              </a:ext>
            </a:extLst>
          </p:cNvPr>
          <p:cNvSpPr txBox="1"/>
          <p:nvPr/>
        </p:nvSpPr>
        <p:spPr>
          <a:xfrm>
            <a:off x="395785" y="1143761"/>
            <a:ext cx="6509982" cy="1971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2800" b="1" dirty="0"/>
              <a:t>Abandon % per Bucket</a:t>
            </a:r>
          </a:p>
          <a:p>
            <a:r>
              <a:rPr lang="en-US" sz="2800" b="1" dirty="0"/>
              <a:t> </a:t>
            </a:r>
            <a:endParaRPr lang="en-US" sz="2800" dirty="0"/>
          </a:p>
          <a:p>
            <a:r>
              <a:rPr lang="en-US" sz="2800" dirty="0"/>
              <a:t>Peaks in same 5 buckets matches with either low agent count or high call load.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C7368A-4AA4-05CA-CB56-3DFE439B10E6}"/>
              </a:ext>
            </a:extLst>
          </p:cNvPr>
          <p:cNvSpPr txBox="1"/>
          <p:nvPr/>
        </p:nvSpPr>
        <p:spPr>
          <a:xfrm>
            <a:off x="255785" y="5323753"/>
            <a:ext cx="724696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Average Call Duration </a:t>
            </a:r>
            <a:endParaRPr lang="en-US" sz="2800" dirty="0"/>
          </a:p>
          <a:p>
            <a:r>
              <a:rPr lang="en-US" sz="2800" dirty="0"/>
              <a:t>Lowest in the same 5 buckets.</a:t>
            </a:r>
          </a:p>
          <a:p>
            <a:r>
              <a:rPr lang="en-US" sz="2800" dirty="0"/>
              <a:t>Indicates rushed conversations due to high pressure.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CCC354-47E8-F4B0-4E80-0D4CE502D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190" y="301524"/>
            <a:ext cx="9266830" cy="32737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27768-30B1-F1FA-CFF6-E89460CCE5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4190" y="4594825"/>
            <a:ext cx="9130353" cy="32737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525D1C-6457-0699-EBCB-521CCD8B41BB}"/>
              </a:ext>
            </a:extLst>
          </p:cNvPr>
          <p:cNvSpPr txBox="1"/>
          <p:nvPr/>
        </p:nvSpPr>
        <p:spPr>
          <a:xfrm>
            <a:off x="255785" y="9031369"/>
            <a:ext cx="195685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Together, the charts show that staff shortages and peak demand hours directly cause longer queues, higher abandonment, and shorter call durations.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03625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FBA4276A-BBD7-A639-F396-514B157D3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F4B36D7C-5369-C8C0-12ED-100E7203CBFF}"/>
              </a:ext>
            </a:extLst>
          </p:cNvPr>
          <p:cNvSpPr/>
          <p:nvPr/>
        </p:nvSpPr>
        <p:spPr>
          <a:xfrm rot="5400000">
            <a:off x="2990685" y="-4956478"/>
            <a:ext cx="13296576" cy="20370799"/>
          </a:xfrm>
          <a:custGeom>
            <a:avLst/>
            <a:gdLst/>
            <a:ahLst/>
            <a:cxnLst/>
            <a:rect l="l" t="t" r="r" b="b"/>
            <a:pathLst>
              <a:path w="13296576" h="20370799" extrusionOk="0">
                <a:moveTo>
                  <a:pt x="0" y="0"/>
                </a:moveTo>
                <a:lnTo>
                  <a:pt x="13296576" y="0"/>
                </a:lnTo>
                <a:lnTo>
                  <a:pt x="13296576" y="20370799"/>
                </a:lnTo>
                <a:lnTo>
                  <a:pt x="0" y="20370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6">
            <a:extLst>
              <a:ext uri="{FF2B5EF4-FFF2-40B4-BE49-F238E27FC236}">
                <a16:creationId xmlns:a16="http://schemas.microsoft.com/office/drawing/2014/main" id="{299E376C-ADFB-FEA5-8436-DFEAD6B0338C}"/>
              </a:ext>
            </a:extLst>
          </p:cNvPr>
          <p:cNvSpPr txBox="1"/>
          <p:nvPr/>
        </p:nvSpPr>
        <p:spPr>
          <a:xfrm>
            <a:off x="-117712" y="-1419367"/>
            <a:ext cx="16230600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Raleway"/>
                <a:sym typeface="Raleway"/>
              </a:rPr>
              <a:t>Approach and Insights</a:t>
            </a:r>
            <a:endParaRPr sz="8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C319EB-19C9-24E9-BBD1-8AB25C9DB3EF}"/>
              </a:ext>
            </a:extLst>
          </p:cNvPr>
          <p:cNvSpPr txBox="1"/>
          <p:nvPr/>
        </p:nvSpPr>
        <p:spPr>
          <a:xfrm>
            <a:off x="0" y="133868"/>
            <a:ext cx="792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Daily &amp; Weekly Call Volume Insights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16035E1-570B-CC3E-2E65-5B8E25E2E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34617"/>
            <a:ext cx="16182635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Calls per 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Normally between 3,000 – 5,500 calls/day.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On 17th, volume spiked to 22,000 calls, suggesting a system/data issue or unusual customer surge.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8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Calls by Weekday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Highest on Mondays → likely backlog from the weekend.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8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Lowest on Fridays → lighter customer activity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C98E6D-EA9F-22A3-24D8-B38926A67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858126"/>
            <a:ext cx="7724633" cy="32597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1DCAC1-4CB9-3931-23A1-76458AF6B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396" y="4858126"/>
            <a:ext cx="8202305" cy="32597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9022A2C-EBB8-EC52-CF53-460FB23D21E7}"/>
              </a:ext>
            </a:extLst>
          </p:cNvPr>
          <p:cNvSpPr txBox="1"/>
          <p:nvPr/>
        </p:nvSpPr>
        <p:spPr>
          <a:xfrm>
            <a:off x="0" y="9036940"/>
            <a:ext cx="16745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These patterns help in detecting anomalies (like 17th) and planning weekly staffing levels.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655221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A8E152B7-0CC7-ED26-076C-D17D0CB51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8F1054E2-111F-35CD-632A-87A8A322EE3C}"/>
              </a:ext>
            </a:extLst>
          </p:cNvPr>
          <p:cNvSpPr/>
          <p:nvPr/>
        </p:nvSpPr>
        <p:spPr>
          <a:xfrm rot="5400000">
            <a:off x="2990685" y="-4956478"/>
            <a:ext cx="13296576" cy="20370799"/>
          </a:xfrm>
          <a:custGeom>
            <a:avLst/>
            <a:gdLst/>
            <a:ahLst/>
            <a:cxnLst/>
            <a:rect l="l" t="t" r="r" b="b"/>
            <a:pathLst>
              <a:path w="13296576" h="20370799" extrusionOk="0">
                <a:moveTo>
                  <a:pt x="0" y="0"/>
                </a:moveTo>
                <a:lnTo>
                  <a:pt x="13296576" y="0"/>
                </a:lnTo>
                <a:lnTo>
                  <a:pt x="13296576" y="20370799"/>
                </a:lnTo>
                <a:lnTo>
                  <a:pt x="0" y="20370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6">
            <a:extLst>
              <a:ext uri="{FF2B5EF4-FFF2-40B4-BE49-F238E27FC236}">
                <a16:creationId xmlns:a16="http://schemas.microsoft.com/office/drawing/2014/main" id="{4D58C45D-B2A6-8952-EE5A-4D0C554D794E}"/>
              </a:ext>
            </a:extLst>
          </p:cNvPr>
          <p:cNvSpPr txBox="1"/>
          <p:nvPr/>
        </p:nvSpPr>
        <p:spPr>
          <a:xfrm>
            <a:off x="-117712" y="-1419367"/>
            <a:ext cx="16230600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Raleway"/>
                <a:sym typeface="Raleway"/>
              </a:rPr>
              <a:t>Approach and Insights</a:t>
            </a:r>
            <a:endParaRPr sz="8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8634B-B6F7-3096-3D1C-A0A3540F342B}"/>
              </a:ext>
            </a:extLst>
          </p:cNvPr>
          <p:cNvSpPr txBox="1"/>
          <p:nvPr/>
        </p:nvSpPr>
        <p:spPr>
          <a:xfrm>
            <a:off x="14501" y="-1155"/>
            <a:ext cx="94851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Manpower Planning Table (Max Required)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B692D60-8484-C1DE-675E-0693721D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8459"/>
            <a:ext cx="1886120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/>
              <a:t>Reduce abandoned call rate from ~30% to ≤10% (equivalent to 90% answered)</a:t>
            </a:r>
            <a:br>
              <a:rPr lang="en-US" sz="2800" dirty="0"/>
            </a:br>
            <a:r>
              <a:rPr lang="en-US" sz="2800" dirty="0"/>
              <a:t>by optimizing agents per time bucket using Power BI &amp; DAX.</a:t>
            </a:r>
          </a:p>
          <a:p>
            <a:endParaRPr lang="en-US" sz="28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BC335FC-4A31-A9BB-72C0-BD2AF3FF25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9299346"/>
              </p:ext>
            </p:extLst>
          </p:nvPr>
        </p:nvGraphicFramePr>
        <p:xfrm>
          <a:off x="0" y="3073324"/>
          <a:ext cx="18999390" cy="8254315"/>
        </p:xfrm>
        <a:graphic>
          <a:graphicData uri="http://schemas.openxmlformats.org/drawingml/2006/table">
            <a:tbl>
              <a:tblPr/>
              <a:tblGrid>
                <a:gridCol w="6333130">
                  <a:extLst>
                    <a:ext uri="{9D8B030D-6E8A-4147-A177-3AD203B41FA5}">
                      <a16:colId xmlns:a16="http://schemas.microsoft.com/office/drawing/2014/main" val="3259739874"/>
                    </a:ext>
                  </a:extLst>
                </a:gridCol>
                <a:gridCol w="6333130">
                  <a:extLst>
                    <a:ext uri="{9D8B030D-6E8A-4147-A177-3AD203B41FA5}">
                      <a16:colId xmlns:a16="http://schemas.microsoft.com/office/drawing/2014/main" val="2726706720"/>
                    </a:ext>
                  </a:extLst>
                </a:gridCol>
                <a:gridCol w="6333130">
                  <a:extLst>
                    <a:ext uri="{9D8B030D-6E8A-4147-A177-3AD203B41FA5}">
                      <a16:colId xmlns:a16="http://schemas.microsoft.com/office/drawing/2014/main" val="1033376398"/>
                    </a:ext>
                  </a:extLst>
                </a:gridCol>
              </a:tblGrid>
              <a:tr h="8111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/>
                        <a:t>Parameter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 dirty="0"/>
                        <a:t>Value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1"/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635647"/>
                  </a:ext>
                </a:extLst>
              </a:tr>
              <a:tr h="8111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Working Days/Week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0"/>
                        <a:t>Agents work 6 days weekly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5959956"/>
                  </a:ext>
                </a:extLst>
              </a:tr>
              <a:tr h="8111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Unplanned Leaves/Month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Adjusted from total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7282382"/>
                  </a:ext>
                </a:extLst>
              </a:tr>
              <a:tr h="147918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0"/>
                        <a:t>Average Working Days in Dataset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0" dirty="0"/>
                        <a:t>17 (out of 23 days)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800" b="0"/>
                        <a:t>Based on 6-day schedule &amp; leave assumption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33567524"/>
                  </a:ext>
                </a:extLst>
              </a:tr>
              <a:tr h="8111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Shift Length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9 hours/day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Including breaks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560047"/>
                  </a:ext>
                </a:extLst>
              </a:tr>
              <a:tr h="8111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Lunch &amp; Admin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 dirty="0"/>
                        <a:t>1.5 hours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 dirty="0"/>
                        <a:t>Non-call productive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724191"/>
                  </a:ext>
                </a:extLst>
              </a:tr>
              <a:tr h="8111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Actual Productive Hours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7.5 hrs/day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Real working hours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4295263"/>
                  </a:ext>
                </a:extLst>
              </a:tr>
              <a:tr h="109695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 dirty="0"/>
                        <a:t>% Time on Calls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60%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Company policy (active handling)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37258832"/>
                  </a:ext>
                </a:extLst>
              </a:tr>
              <a:tr h="811167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/>
                        <a:t>Expected Talk Time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 dirty="0"/>
                        <a:t>≈4.5 hrs/day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2800" b="0" dirty="0"/>
                        <a:t>7.5 × 0.6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0241371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4535A4B7-8975-95D8-3B7E-B668607C3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03454"/>
            <a:ext cx="364555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Assumptions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2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>
          <a:extLst>
            <a:ext uri="{FF2B5EF4-FFF2-40B4-BE49-F238E27FC236}">
              <a16:creationId xmlns:a16="http://schemas.microsoft.com/office/drawing/2014/main" id="{83B450C9-4100-5170-070F-6DD7669B3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>
            <a:extLst>
              <a:ext uri="{FF2B5EF4-FFF2-40B4-BE49-F238E27FC236}">
                <a16:creationId xmlns:a16="http://schemas.microsoft.com/office/drawing/2014/main" id="{F03FFFE7-B8AD-B8C3-68F0-4A46FEA35684}"/>
              </a:ext>
            </a:extLst>
          </p:cNvPr>
          <p:cNvSpPr/>
          <p:nvPr/>
        </p:nvSpPr>
        <p:spPr>
          <a:xfrm rot="5400000">
            <a:off x="2990685" y="-4956478"/>
            <a:ext cx="13296576" cy="20370799"/>
          </a:xfrm>
          <a:custGeom>
            <a:avLst/>
            <a:gdLst/>
            <a:ahLst/>
            <a:cxnLst/>
            <a:rect l="l" t="t" r="r" b="b"/>
            <a:pathLst>
              <a:path w="13296576" h="20370799" extrusionOk="0">
                <a:moveTo>
                  <a:pt x="0" y="0"/>
                </a:moveTo>
                <a:lnTo>
                  <a:pt x="13296576" y="0"/>
                </a:lnTo>
                <a:lnTo>
                  <a:pt x="13296576" y="20370799"/>
                </a:lnTo>
                <a:lnTo>
                  <a:pt x="0" y="203707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7" name="Google Shape;127;p16">
            <a:extLst>
              <a:ext uri="{FF2B5EF4-FFF2-40B4-BE49-F238E27FC236}">
                <a16:creationId xmlns:a16="http://schemas.microsoft.com/office/drawing/2014/main" id="{DD75BAED-2BC5-7D12-C1B3-48B65C7981F4}"/>
              </a:ext>
            </a:extLst>
          </p:cNvPr>
          <p:cNvSpPr txBox="1"/>
          <p:nvPr/>
        </p:nvSpPr>
        <p:spPr>
          <a:xfrm>
            <a:off x="-117712" y="-1419367"/>
            <a:ext cx="16230600" cy="10833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800" dirty="0">
                <a:latin typeface="Raleway"/>
                <a:sym typeface="Raleway"/>
              </a:rPr>
              <a:t>Approach and Insights</a:t>
            </a:r>
            <a:endParaRPr sz="8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0DFC8E-3E35-97C0-C2AA-66D67F09C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09" y="214952"/>
            <a:ext cx="14002603" cy="1007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6125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1356</Words>
  <Application>Microsoft Office PowerPoint</Application>
  <PresentationFormat>Custom</PresentationFormat>
  <Paragraphs>189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Raleway</vt:lpstr>
      <vt:lpstr>Space Mono</vt:lpstr>
      <vt:lpstr>Calibri</vt:lpstr>
      <vt:lpstr>Inter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mariya shaji</dc:creator>
  <cp:lastModifiedBy>mariya shaji</cp:lastModifiedBy>
  <cp:revision>1</cp:revision>
  <dcterms:modified xsi:type="dcterms:W3CDTF">2025-10-31T08:05:48Z</dcterms:modified>
</cp:coreProperties>
</file>